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1" y="724619"/>
            <a:ext cx="10903789" cy="1696845"/>
          </a:xfrm>
        </p:spPr>
        <p:txBody>
          <a:bodyPr>
            <a:noAutofit/>
          </a:bodyPr>
          <a:lstStyle>
            <a:lvl1pPr>
              <a:defRPr sz="7200">
                <a:latin typeface="Andika Basic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B5BEE7B-BD0B-5051-3803-3B9E03A09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2501900"/>
            <a:ext cx="4630738" cy="3554413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B0994E20-0768-9CE0-480F-8A43D9D88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864" y="2514179"/>
            <a:ext cx="4630738" cy="3554413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5F76F-ED70-5C81-ACC6-D1AD5FB77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lire et comprendre une phrase simple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70EF00-22F7-1F25-EE6D-152DCB148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simples</a:t>
            </a:r>
          </a:p>
        </p:txBody>
      </p:sp>
    </p:spTree>
    <p:extLst>
      <p:ext uri="{BB962C8B-B14F-4D97-AF65-F5344CB8AC3E}">
        <p14:creationId xmlns:p14="http://schemas.microsoft.com/office/powerpoint/2010/main" val="345288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3AC23-165E-CAE6-CC30-E46D55E0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Lola a une jupe rose.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B9E2BDD-B438-AA34-97EA-B902CCD1ED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3044" r="-7304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CAA08D4-1162-A9F2-499B-208EF0A080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5318" r="-45318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93A36D8-5F82-F360-ECDB-D1DB4AAE8424}"/>
              </a:ext>
            </a:extLst>
          </p:cNvPr>
          <p:cNvSpPr txBox="1">
            <a:spLocks/>
          </p:cNvSpPr>
          <p:nvPr/>
        </p:nvSpPr>
        <p:spPr>
          <a:xfrm>
            <a:off x="621100" y="72461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Lo</a:t>
            </a:r>
            <a:r>
              <a:rPr lang="fr-FR" dirty="0"/>
              <a:t>la a une jupe rose.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0E01DD1-DE49-549D-B6D9-C0905A838741}"/>
              </a:ext>
            </a:extLst>
          </p:cNvPr>
          <p:cNvSpPr txBox="1">
            <a:spLocks/>
          </p:cNvSpPr>
          <p:nvPr/>
        </p:nvSpPr>
        <p:spPr>
          <a:xfrm>
            <a:off x="621099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/>
              <a:t> a une jupe rose.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BC15AC3-4898-9240-4301-C522282A872F}"/>
              </a:ext>
            </a:extLst>
          </p:cNvPr>
          <p:cNvSpPr txBox="1">
            <a:spLocks/>
          </p:cNvSpPr>
          <p:nvPr/>
        </p:nvSpPr>
        <p:spPr>
          <a:xfrm>
            <a:off x="621097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 une jupe rose.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BDE350-0546-037D-149A-27437BAF0B5B}"/>
              </a:ext>
            </a:extLst>
          </p:cNvPr>
          <p:cNvSpPr txBox="1">
            <a:spLocks/>
          </p:cNvSpPr>
          <p:nvPr/>
        </p:nvSpPr>
        <p:spPr>
          <a:xfrm>
            <a:off x="621096" y="72461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</a:t>
            </a:r>
            <a:r>
              <a:rPr lang="fr-FR" dirty="0">
                <a:solidFill>
                  <a:srgbClr val="FF0000"/>
                </a:solidFill>
              </a:rPr>
              <a:t>u</a:t>
            </a:r>
            <a:r>
              <a:rPr lang="fr-FR" dirty="0"/>
              <a:t>ne jupe rose.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CB3BB90-F2EC-3E9C-182F-E10F364B402F}"/>
              </a:ext>
            </a:extLst>
          </p:cNvPr>
          <p:cNvSpPr txBox="1">
            <a:spLocks/>
          </p:cNvSpPr>
          <p:nvPr/>
        </p:nvSpPr>
        <p:spPr>
          <a:xfrm>
            <a:off x="621091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u</a:t>
            </a:r>
            <a:r>
              <a:rPr lang="fr-FR" dirty="0">
                <a:solidFill>
                  <a:srgbClr val="FF0000"/>
                </a:solidFill>
              </a:rPr>
              <a:t>ne</a:t>
            </a:r>
            <a:r>
              <a:rPr lang="fr-FR" dirty="0"/>
              <a:t> jupe rose.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7A9EC4E-BE47-31AA-9BF8-194A62EE9B5C}"/>
              </a:ext>
            </a:extLst>
          </p:cNvPr>
          <p:cNvSpPr txBox="1">
            <a:spLocks/>
          </p:cNvSpPr>
          <p:nvPr/>
        </p:nvSpPr>
        <p:spPr>
          <a:xfrm>
            <a:off x="621081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une </a:t>
            </a:r>
            <a:r>
              <a:rPr lang="fr-FR" dirty="0">
                <a:solidFill>
                  <a:srgbClr val="FF0000"/>
                </a:solidFill>
              </a:rPr>
              <a:t>ju</a:t>
            </a:r>
            <a:r>
              <a:rPr lang="fr-FR" dirty="0"/>
              <a:t>pe rose.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E0B664A-A408-875F-D6A4-6F6A99803437}"/>
              </a:ext>
            </a:extLst>
          </p:cNvPr>
          <p:cNvSpPr txBox="1">
            <a:spLocks/>
          </p:cNvSpPr>
          <p:nvPr/>
        </p:nvSpPr>
        <p:spPr>
          <a:xfrm>
            <a:off x="621081" y="724611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une ju</a:t>
            </a:r>
            <a:r>
              <a:rPr lang="fr-FR" dirty="0">
                <a:solidFill>
                  <a:srgbClr val="FF0000"/>
                </a:solidFill>
              </a:rPr>
              <a:t>pe</a:t>
            </a:r>
            <a:r>
              <a:rPr lang="fr-FR" dirty="0"/>
              <a:t> rose.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AB7C918-B2AB-0C01-36C4-7EC639E7A445}"/>
              </a:ext>
            </a:extLst>
          </p:cNvPr>
          <p:cNvSpPr txBox="1">
            <a:spLocks/>
          </p:cNvSpPr>
          <p:nvPr/>
        </p:nvSpPr>
        <p:spPr>
          <a:xfrm>
            <a:off x="621061" y="72460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une jupe </a:t>
            </a:r>
            <a:r>
              <a:rPr lang="fr-FR" dirty="0">
                <a:solidFill>
                  <a:srgbClr val="FF0000"/>
                </a:solidFill>
              </a:rPr>
              <a:t>ro</a:t>
            </a:r>
            <a:r>
              <a:rPr lang="fr-FR" dirty="0"/>
              <a:t>se.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055F007-11BD-1AD8-B4D2-532E657C0458}"/>
              </a:ext>
            </a:extLst>
          </p:cNvPr>
          <p:cNvSpPr txBox="1">
            <a:spLocks/>
          </p:cNvSpPr>
          <p:nvPr/>
        </p:nvSpPr>
        <p:spPr>
          <a:xfrm>
            <a:off x="621021" y="72459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Lola a une jupe ro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3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5B4D8-7F2D-84DB-9D76-AF733331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Papa adore le café.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74176D1-4B7E-AEBF-2E8B-4B482C0BED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3055" r="-23055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9267F8A-4E8F-0264-1F3C-9C3E75CB6C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5531" r="-85531"/>
          <a:stretch/>
        </p:blipFill>
        <p:spPr/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22A3EF2-6833-E09B-497B-8C064505C696}"/>
              </a:ext>
            </a:extLst>
          </p:cNvPr>
          <p:cNvSpPr txBox="1">
            <a:spLocks/>
          </p:cNvSpPr>
          <p:nvPr/>
        </p:nvSpPr>
        <p:spPr>
          <a:xfrm>
            <a:off x="621100" y="72461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Pa</a:t>
            </a:r>
            <a:r>
              <a:rPr lang="fr-FR" dirty="0"/>
              <a:t>pa adore le café.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6C2A776-41A8-A09A-2766-8EA395D1C3F9}"/>
              </a:ext>
            </a:extLst>
          </p:cNvPr>
          <p:cNvSpPr txBox="1">
            <a:spLocks/>
          </p:cNvSpPr>
          <p:nvPr/>
        </p:nvSpPr>
        <p:spPr>
          <a:xfrm>
            <a:off x="621100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</a:t>
            </a:r>
            <a:r>
              <a:rPr lang="fr-FR" dirty="0">
                <a:solidFill>
                  <a:srgbClr val="FF0000"/>
                </a:solidFill>
              </a:rPr>
              <a:t>pa</a:t>
            </a:r>
            <a:r>
              <a:rPr lang="fr-FR" dirty="0"/>
              <a:t> adore le café.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01A08B4-F094-4B7E-A6E5-35ACE82D38AA}"/>
              </a:ext>
            </a:extLst>
          </p:cNvPr>
          <p:cNvSpPr txBox="1">
            <a:spLocks/>
          </p:cNvSpPr>
          <p:nvPr/>
        </p:nvSpPr>
        <p:spPr>
          <a:xfrm>
            <a:off x="621099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dore le café.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63FF02D-DF85-8E3D-20E6-0A74FD200AA7}"/>
              </a:ext>
            </a:extLst>
          </p:cNvPr>
          <p:cNvSpPr txBox="1">
            <a:spLocks/>
          </p:cNvSpPr>
          <p:nvPr/>
        </p:nvSpPr>
        <p:spPr>
          <a:xfrm>
            <a:off x="621098" y="72461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a</a:t>
            </a:r>
            <a:r>
              <a:rPr lang="fr-FR" dirty="0">
                <a:solidFill>
                  <a:srgbClr val="FF0000"/>
                </a:solidFill>
              </a:rPr>
              <a:t>do</a:t>
            </a:r>
            <a:r>
              <a:rPr lang="fr-FR" dirty="0"/>
              <a:t>re le café.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1F84A94-08C1-17EA-427B-1C7064D5558C}"/>
              </a:ext>
            </a:extLst>
          </p:cNvPr>
          <p:cNvSpPr txBox="1">
            <a:spLocks/>
          </p:cNvSpPr>
          <p:nvPr/>
        </p:nvSpPr>
        <p:spPr>
          <a:xfrm>
            <a:off x="621095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ado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/>
              <a:t> le café.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F10C278-CAB1-91FB-6CD9-4974334E5605}"/>
              </a:ext>
            </a:extLst>
          </p:cNvPr>
          <p:cNvSpPr txBox="1">
            <a:spLocks/>
          </p:cNvSpPr>
          <p:nvPr/>
        </p:nvSpPr>
        <p:spPr>
          <a:xfrm>
            <a:off x="621095" y="724611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adore </a:t>
            </a:r>
            <a:r>
              <a:rPr lang="fr-FR" dirty="0">
                <a:solidFill>
                  <a:srgbClr val="FF0000"/>
                </a:solidFill>
              </a:rPr>
              <a:t>le</a:t>
            </a:r>
            <a:r>
              <a:rPr lang="fr-FR" dirty="0"/>
              <a:t> café.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0FE3A63-7DAA-5F21-D197-DB070C178168}"/>
              </a:ext>
            </a:extLst>
          </p:cNvPr>
          <p:cNvSpPr txBox="1">
            <a:spLocks/>
          </p:cNvSpPr>
          <p:nvPr/>
        </p:nvSpPr>
        <p:spPr>
          <a:xfrm>
            <a:off x="621089" y="72460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adore le </a:t>
            </a:r>
            <a:r>
              <a:rPr lang="fr-FR" dirty="0">
                <a:solidFill>
                  <a:srgbClr val="FF0000"/>
                </a:solidFill>
              </a:rPr>
              <a:t>ca</a:t>
            </a:r>
            <a:r>
              <a:rPr lang="fr-FR" dirty="0"/>
              <a:t>fé.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08ABBB0-3F7A-C2C3-427D-BEB742029999}"/>
              </a:ext>
            </a:extLst>
          </p:cNvPr>
          <p:cNvSpPr txBox="1">
            <a:spLocks/>
          </p:cNvSpPr>
          <p:nvPr/>
        </p:nvSpPr>
        <p:spPr>
          <a:xfrm>
            <a:off x="621077" y="72460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Papa adore le ca</a:t>
            </a:r>
            <a:r>
              <a:rPr lang="fr-FR" dirty="0">
                <a:solidFill>
                  <a:srgbClr val="FF0000"/>
                </a:solidFill>
              </a:rPr>
              <a:t>fé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5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F8AB8-0B08-C5A9-67E7-6B89BA7B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Sara a fini sa banane.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B275CF3-045C-71DC-853C-D46C6112C9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7939" r="-17939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3174B1F-8765-F043-D02B-9FADA20581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61647" t="2585" r="-61647"/>
          <a:stretch/>
        </p:blipFill>
        <p:spPr>
          <a:xfrm>
            <a:off x="6265864" y="2514179"/>
            <a:ext cx="4630738" cy="3554413"/>
          </a:xfr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16DC74E-4B40-46AB-DBFB-A1DF41F63A5B}"/>
              </a:ext>
            </a:extLst>
          </p:cNvPr>
          <p:cNvSpPr txBox="1">
            <a:spLocks/>
          </p:cNvSpPr>
          <p:nvPr/>
        </p:nvSpPr>
        <p:spPr>
          <a:xfrm>
            <a:off x="621100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/>
              <a:t>ra a fini sa banane.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C2EF6A-EFAE-6947-D80B-918C525F7E9E}"/>
              </a:ext>
            </a:extLst>
          </p:cNvPr>
          <p:cNvSpPr txBox="1">
            <a:spLocks/>
          </p:cNvSpPr>
          <p:nvPr/>
        </p:nvSpPr>
        <p:spPr>
          <a:xfrm>
            <a:off x="621099" y="72461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</a:t>
            </a:r>
            <a:r>
              <a:rPr lang="fr-FR" dirty="0">
                <a:solidFill>
                  <a:srgbClr val="FF0000"/>
                </a:solidFill>
              </a:rPr>
              <a:t>ra</a:t>
            </a:r>
            <a:r>
              <a:rPr lang="fr-FR" dirty="0"/>
              <a:t> a fini sa banane.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EA2F508-F45E-B435-E90C-224377829122}"/>
              </a:ext>
            </a:extLst>
          </p:cNvPr>
          <p:cNvSpPr txBox="1">
            <a:spLocks/>
          </p:cNvSpPr>
          <p:nvPr/>
        </p:nvSpPr>
        <p:spPr>
          <a:xfrm>
            <a:off x="621099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 fini sa banane.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3B24B15-472F-6076-24B8-877B680C8048}"/>
              </a:ext>
            </a:extLst>
          </p:cNvPr>
          <p:cNvSpPr txBox="1">
            <a:spLocks/>
          </p:cNvSpPr>
          <p:nvPr/>
        </p:nvSpPr>
        <p:spPr>
          <a:xfrm>
            <a:off x="621097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</a:t>
            </a:r>
            <a:r>
              <a:rPr lang="fr-FR" dirty="0">
                <a:solidFill>
                  <a:srgbClr val="FF0000"/>
                </a:solidFill>
              </a:rPr>
              <a:t>fi</a:t>
            </a:r>
            <a:r>
              <a:rPr lang="fr-FR" dirty="0"/>
              <a:t>ni sa banane.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43E403C-3F82-B61D-A89C-490B19F1E9C5}"/>
              </a:ext>
            </a:extLst>
          </p:cNvPr>
          <p:cNvSpPr txBox="1">
            <a:spLocks/>
          </p:cNvSpPr>
          <p:nvPr/>
        </p:nvSpPr>
        <p:spPr>
          <a:xfrm>
            <a:off x="621095" y="724614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fi</a:t>
            </a:r>
            <a:r>
              <a:rPr lang="fr-FR" dirty="0">
                <a:solidFill>
                  <a:srgbClr val="FF0000"/>
                </a:solidFill>
              </a:rPr>
              <a:t>ni</a:t>
            </a:r>
            <a:r>
              <a:rPr lang="fr-FR" dirty="0"/>
              <a:t> sa banane.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C5C3605-41C9-286C-FD01-AF792C8F7997}"/>
              </a:ext>
            </a:extLst>
          </p:cNvPr>
          <p:cNvSpPr txBox="1">
            <a:spLocks/>
          </p:cNvSpPr>
          <p:nvPr/>
        </p:nvSpPr>
        <p:spPr>
          <a:xfrm>
            <a:off x="621089" y="724614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fini 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/>
              <a:t> banane.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70BDF1F-3AB0-0FD7-712F-81C8CC8A7F97}"/>
              </a:ext>
            </a:extLst>
          </p:cNvPr>
          <p:cNvSpPr txBox="1">
            <a:spLocks/>
          </p:cNvSpPr>
          <p:nvPr/>
        </p:nvSpPr>
        <p:spPr>
          <a:xfrm>
            <a:off x="621083" y="72460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fini sa </a:t>
            </a:r>
            <a:r>
              <a:rPr lang="fr-FR" dirty="0">
                <a:solidFill>
                  <a:srgbClr val="FF0000"/>
                </a:solidFill>
              </a:rPr>
              <a:t>ba</a:t>
            </a:r>
            <a:r>
              <a:rPr lang="fr-FR" dirty="0"/>
              <a:t>nane.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E8DBD05-4948-9E00-519E-334DA6CD7328}"/>
              </a:ext>
            </a:extLst>
          </p:cNvPr>
          <p:cNvSpPr txBox="1">
            <a:spLocks/>
          </p:cNvSpPr>
          <p:nvPr/>
        </p:nvSpPr>
        <p:spPr>
          <a:xfrm>
            <a:off x="621065" y="72460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fini sa ba</a:t>
            </a:r>
            <a:r>
              <a:rPr lang="fr-FR" dirty="0">
                <a:solidFill>
                  <a:srgbClr val="FF0000"/>
                </a:solidFill>
              </a:rPr>
              <a:t>na</a:t>
            </a:r>
            <a:r>
              <a:rPr lang="fr-FR" dirty="0"/>
              <a:t>ne.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406AAAE-824E-98DE-EAA5-AC558FE4970A}"/>
              </a:ext>
            </a:extLst>
          </p:cNvPr>
          <p:cNvSpPr txBox="1">
            <a:spLocks/>
          </p:cNvSpPr>
          <p:nvPr/>
        </p:nvSpPr>
        <p:spPr>
          <a:xfrm>
            <a:off x="621047" y="72459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Sara a fini sa bana</a:t>
            </a:r>
            <a:r>
              <a:rPr lang="fr-FR" dirty="0">
                <a:solidFill>
                  <a:srgbClr val="FF0000"/>
                </a:solidFill>
              </a:rPr>
              <a:t>ne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9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6019C-8B19-A266-6C73-42CCBB03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Maman a sali sa robe.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3A17888-6558-58B5-129F-E45D9F49A4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5141" r="-15141"/>
          <a:stretch/>
        </p:blipFill>
        <p:spPr>
          <a:xfrm>
            <a:off x="3780631" y="2547980"/>
            <a:ext cx="4630738" cy="3554413"/>
          </a:xfr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893BE5D-309A-FE1B-3F36-84F5953AE602}"/>
              </a:ext>
            </a:extLst>
          </p:cNvPr>
          <p:cNvSpPr txBox="1">
            <a:spLocks/>
          </p:cNvSpPr>
          <p:nvPr/>
        </p:nvSpPr>
        <p:spPr>
          <a:xfrm>
            <a:off x="621101" y="72461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Ma</a:t>
            </a:r>
            <a:r>
              <a:rPr lang="fr-FR" dirty="0"/>
              <a:t>man a sali sa robe.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9995B2B-7991-E25D-3A66-AE4DC28E230A}"/>
              </a:ext>
            </a:extLst>
          </p:cNvPr>
          <p:cNvSpPr txBox="1">
            <a:spLocks/>
          </p:cNvSpPr>
          <p:nvPr/>
        </p:nvSpPr>
        <p:spPr>
          <a:xfrm>
            <a:off x="621101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</a:t>
            </a:r>
            <a:r>
              <a:rPr lang="fr-FR" dirty="0">
                <a:solidFill>
                  <a:srgbClr val="FF0000"/>
                </a:solidFill>
              </a:rPr>
              <a:t>man</a:t>
            </a:r>
            <a:r>
              <a:rPr lang="fr-FR" dirty="0"/>
              <a:t> a sali sa robe.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2FD3B0B-0CE2-78ED-6A53-678631304713}"/>
              </a:ext>
            </a:extLst>
          </p:cNvPr>
          <p:cNvSpPr txBox="1">
            <a:spLocks/>
          </p:cNvSpPr>
          <p:nvPr/>
        </p:nvSpPr>
        <p:spPr>
          <a:xfrm>
            <a:off x="644105" y="72461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</a:t>
            </a: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/>
              <a:t> sali sa robe.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8933882-4BE4-39D6-E83B-F6AACE56FDCA}"/>
              </a:ext>
            </a:extLst>
          </p:cNvPr>
          <p:cNvSpPr txBox="1">
            <a:spLocks/>
          </p:cNvSpPr>
          <p:nvPr/>
        </p:nvSpPr>
        <p:spPr>
          <a:xfrm>
            <a:off x="644105" y="724615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a 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/>
              <a:t>li sa robe.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5822E65-8CCD-4203-F499-570F1DC9449D}"/>
              </a:ext>
            </a:extLst>
          </p:cNvPr>
          <p:cNvSpPr txBox="1">
            <a:spLocks/>
          </p:cNvSpPr>
          <p:nvPr/>
        </p:nvSpPr>
        <p:spPr>
          <a:xfrm>
            <a:off x="644105" y="724613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a sa</a:t>
            </a:r>
            <a:r>
              <a:rPr lang="fr-FR" dirty="0">
                <a:solidFill>
                  <a:srgbClr val="FF0000"/>
                </a:solidFill>
              </a:rPr>
              <a:t>li</a:t>
            </a:r>
            <a:r>
              <a:rPr lang="fr-FR" dirty="0"/>
              <a:t> sa robe.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582DB2B-327E-773A-978D-ED075DA79619}"/>
              </a:ext>
            </a:extLst>
          </p:cNvPr>
          <p:cNvSpPr txBox="1">
            <a:spLocks/>
          </p:cNvSpPr>
          <p:nvPr/>
        </p:nvSpPr>
        <p:spPr>
          <a:xfrm>
            <a:off x="632603" y="724611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a sali 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/>
              <a:t> robe.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5DCAABA-8BF6-5365-6E2F-A393D61CA6C7}"/>
              </a:ext>
            </a:extLst>
          </p:cNvPr>
          <p:cNvSpPr txBox="1">
            <a:spLocks/>
          </p:cNvSpPr>
          <p:nvPr/>
        </p:nvSpPr>
        <p:spPr>
          <a:xfrm>
            <a:off x="632602" y="724604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a sali sa </a:t>
            </a:r>
            <a:r>
              <a:rPr lang="fr-FR" dirty="0">
                <a:solidFill>
                  <a:srgbClr val="FF0000"/>
                </a:solidFill>
              </a:rPr>
              <a:t>ro</a:t>
            </a:r>
            <a:r>
              <a:rPr lang="fr-FR" dirty="0"/>
              <a:t>be.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3EEF859-EAB3-B4E0-98F0-869E0ABF1069}"/>
              </a:ext>
            </a:extLst>
          </p:cNvPr>
          <p:cNvSpPr txBox="1">
            <a:spLocks/>
          </p:cNvSpPr>
          <p:nvPr/>
        </p:nvSpPr>
        <p:spPr>
          <a:xfrm>
            <a:off x="632602" y="724590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Maman a sali sa ro</a:t>
            </a:r>
            <a:r>
              <a:rPr lang="fr-FR" dirty="0">
                <a:solidFill>
                  <a:srgbClr val="FF0000"/>
                </a:solidFill>
              </a:rPr>
              <a:t>be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0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DFED5-B705-1316-7C91-14C9B089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Léo fera du judo samedi.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DC5F37B-6B15-B977-E32B-850702CFC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44" r="1144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E9022AD4-5A51-FC95-D901-3611530B3F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144" r="1144"/>
          <a:stretch>
            <a:fillRect/>
          </a:stretch>
        </p:blipFill>
        <p:spPr/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3D53BE0-3B8D-C1C3-F61A-586413C8B3F5}"/>
              </a:ext>
            </a:extLst>
          </p:cNvPr>
          <p:cNvSpPr txBox="1">
            <a:spLocks/>
          </p:cNvSpPr>
          <p:nvPr/>
        </p:nvSpPr>
        <p:spPr>
          <a:xfrm>
            <a:off x="621101" y="72461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Lé</a:t>
            </a:r>
            <a:r>
              <a:rPr lang="fr-FR" dirty="0"/>
              <a:t>o fera du judo samedi.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69F4451-8765-8894-5EC2-62118DCCB1A5}"/>
              </a:ext>
            </a:extLst>
          </p:cNvPr>
          <p:cNvSpPr txBox="1">
            <a:spLocks/>
          </p:cNvSpPr>
          <p:nvPr/>
        </p:nvSpPr>
        <p:spPr>
          <a:xfrm>
            <a:off x="621100" y="724618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dirty="0"/>
              <a:t> fera du judo samedi.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AA4C381-7B79-C68F-0917-5619AA2CFB90}"/>
              </a:ext>
            </a:extLst>
          </p:cNvPr>
          <p:cNvSpPr txBox="1">
            <a:spLocks/>
          </p:cNvSpPr>
          <p:nvPr/>
        </p:nvSpPr>
        <p:spPr>
          <a:xfrm>
            <a:off x="621099" y="721632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</a:t>
            </a:r>
            <a:r>
              <a:rPr lang="fr-FR" dirty="0">
                <a:solidFill>
                  <a:srgbClr val="FF0000"/>
                </a:solidFill>
              </a:rPr>
              <a:t>fe</a:t>
            </a:r>
            <a:r>
              <a:rPr lang="fr-FR" dirty="0"/>
              <a:t>ra du judo samedi.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DF819B3-6104-7158-CD41-E04341093D56}"/>
              </a:ext>
            </a:extLst>
          </p:cNvPr>
          <p:cNvSpPr txBox="1">
            <a:spLocks/>
          </p:cNvSpPr>
          <p:nvPr/>
        </p:nvSpPr>
        <p:spPr>
          <a:xfrm>
            <a:off x="621097" y="721631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</a:t>
            </a:r>
            <a:r>
              <a:rPr lang="fr-FR" dirty="0">
                <a:solidFill>
                  <a:srgbClr val="FF0000"/>
                </a:solidFill>
              </a:rPr>
              <a:t>ra</a:t>
            </a:r>
            <a:r>
              <a:rPr lang="fr-FR" dirty="0"/>
              <a:t> du judo samedi.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668D91C-EE0D-B91B-71AE-18D4A995881F}"/>
              </a:ext>
            </a:extLst>
          </p:cNvPr>
          <p:cNvSpPr txBox="1">
            <a:spLocks/>
          </p:cNvSpPr>
          <p:nvPr/>
        </p:nvSpPr>
        <p:spPr>
          <a:xfrm>
            <a:off x="621093" y="721631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</a:t>
            </a:r>
            <a:r>
              <a:rPr lang="fr-FR" dirty="0">
                <a:solidFill>
                  <a:srgbClr val="FF0000"/>
                </a:solidFill>
              </a:rPr>
              <a:t>du</a:t>
            </a:r>
            <a:r>
              <a:rPr lang="fr-FR" dirty="0"/>
              <a:t> judo samedi.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8C9F2A1-9CD2-6F0C-25D7-A573E7D959EF}"/>
              </a:ext>
            </a:extLst>
          </p:cNvPr>
          <p:cNvSpPr txBox="1">
            <a:spLocks/>
          </p:cNvSpPr>
          <p:nvPr/>
        </p:nvSpPr>
        <p:spPr>
          <a:xfrm>
            <a:off x="621089" y="718643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du </a:t>
            </a:r>
            <a:r>
              <a:rPr lang="fr-FR" dirty="0">
                <a:solidFill>
                  <a:srgbClr val="FF0000"/>
                </a:solidFill>
              </a:rPr>
              <a:t>ju</a:t>
            </a:r>
            <a:r>
              <a:rPr lang="fr-FR" dirty="0"/>
              <a:t>do samedi.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519075B-3CF0-EA48-7591-61478FD2ADAF}"/>
              </a:ext>
            </a:extLst>
          </p:cNvPr>
          <p:cNvSpPr txBox="1">
            <a:spLocks/>
          </p:cNvSpPr>
          <p:nvPr/>
        </p:nvSpPr>
        <p:spPr>
          <a:xfrm>
            <a:off x="621089" y="712667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du ju</a:t>
            </a:r>
            <a:r>
              <a:rPr lang="fr-FR" dirty="0">
                <a:solidFill>
                  <a:srgbClr val="FF0000"/>
                </a:solidFill>
              </a:rPr>
              <a:t>do</a:t>
            </a:r>
            <a:r>
              <a:rPr lang="fr-FR" dirty="0"/>
              <a:t> samedi.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6588049-DE3F-FB7E-1772-711D7200AD3A}"/>
              </a:ext>
            </a:extLst>
          </p:cNvPr>
          <p:cNvSpPr txBox="1">
            <a:spLocks/>
          </p:cNvSpPr>
          <p:nvPr/>
        </p:nvSpPr>
        <p:spPr>
          <a:xfrm>
            <a:off x="621077" y="72162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du judo 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/>
              <a:t>medi.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4964A6C-40C6-9ED9-5394-6429F58F2DD5}"/>
              </a:ext>
            </a:extLst>
          </p:cNvPr>
          <p:cNvSpPr txBox="1">
            <a:spLocks/>
          </p:cNvSpPr>
          <p:nvPr/>
        </p:nvSpPr>
        <p:spPr>
          <a:xfrm>
            <a:off x="621061" y="72162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du judo sa</a:t>
            </a:r>
            <a:r>
              <a:rPr lang="fr-FR" dirty="0">
                <a:solidFill>
                  <a:srgbClr val="FF0000"/>
                </a:solidFill>
              </a:rPr>
              <a:t>me</a:t>
            </a:r>
            <a:r>
              <a:rPr lang="fr-FR" dirty="0"/>
              <a:t>di.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ABFF7791-5545-5EA5-CDE7-EF0FB4085FA8}"/>
              </a:ext>
            </a:extLst>
          </p:cNvPr>
          <p:cNvSpPr txBox="1">
            <a:spLocks/>
          </p:cNvSpPr>
          <p:nvPr/>
        </p:nvSpPr>
        <p:spPr>
          <a:xfrm>
            <a:off x="621045" y="721629"/>
            <a:ext cx="10903789" cy="16968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2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ndika Basic" panose="020000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Léo fera du judo same</a:t>
            </a:r>
            <a:r>
              <a:rPr lang="fr-FR" dirty="0">
                <a:solidFill>
                  <a:srgbClr val="FF0000"/>
                </a:solidFill>
              </a:rPr>
              <a:t>di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7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293</Words>
  <Application>Microsoft Office PowerPoint</Application>
  <PresentationFormat>Grand écran</PresentationFormat>
  <Paragraphs>51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Andika Basic</vt:lpstr>
      <vt:lpstr>Arial</vt:lpstr>
      <vt:lpstr>Garamond</vt:lpstr>
      <vt:lpstr>Organique</vt:lpstr>
      <vt:lpstr>lire et comprendre une phrase simple</vt:lpstr>
      <vt:lpstr>Lola a une jupe rose.</vt:lpstr>
      <vt:lpstr>Papa adore le café.</vt:lpstr>
      <vt:lpstr>Sara a fini sa banane.</vt:lpstr>
      <vt:lpstr>Maman a sali sa robe.</vt:lpstr>
      <vt:lpstr>Léo fera du judo samedi.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comprendre une phrase simple</dc:title>
  <dc:creator>Karine Brossois</dc:creator>
  <cp:lastModifiedBy>Karine Brossois</cp:lastModifiedBy>
  <cp:revision>3</cp:revision>
  <dcterms:created xsi:type="dcterms:W3CDTF">2023-09-05T09:18:49Z</dcterms:created>
  <dcterms:modified xsi:type="dcterms:W3CDTF">2023-09-07T07:26:38Z</dcterms:modified>
</cp:coreProperties>
</file>