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  <p:sldMasterId id="2147483672" r:id="rId3"/>
  </p:sldMasterIdLst>
  <p:sldIdLst>
    <p:sldId id="256" r:id="rId4"/>
    <p:sldId id="259" r:id="rId5"/>
    <p:sldId id="258" r:id="rId6"/>
    <p:sldId id="261" r:id="rId7"/>
    <p:sldId id="260" r:id="rId8"/>
    <p:sldId id="263" r:id="rId9"/>
    <p:sldId id="262" r:id="rId10"/>
    <p:sldId id="265" r:id="rId11"/>
    <p:sldId id="264" r:id="rId12"/>
    <p:sldId id="267" r:id="rId13"/>
    <p:sldId id="266" r:id="rId14"/>
    <p:sldId id="269" r:id="rId15"/>
    <p:sldId id="268" r:id="rId16"/>
    <p:sldId id="271" r:id="rId17"/>
    <p:sldId id="270" r:id="rId18"/>
    <p:sldId id="273" r:id="rId19"/>
    <p:sldId id="272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e Brossois" userId="f4813e1cde961e9d" providerId="LiveId" clId="{7D903075-F0FD-41FE-B546-3547B8B78F56}"/>
    <pc:docChg chg="undo custSel addSld delSld modSld modMainMaster">
      <pc:chgData name="Karine Brossois" userId="f4813e1cde961e9d" providerId="LiveId" clId="{7D903075-F0FD-41FE-B546-3547B8B78F56}" dt="2023-03-22T16:21:12.976" v="406"/>
      <pc:docMkLst>
        <pc:docMk/>
      </pc:docMkLst>
      <pc:sldChg chg="delSp modSp mod">
        <pc:chgData name="Karine Brossois" userId="f4813e1cde961e9d" providerId="LiveId" clId="{7D903075-F0FD-41FE-B546-3547B8B78F56}" dt="2023-03-15T15:30:04.881" v="23" actId="478"/>
        <pc:sldMkLst>
          <pc:docMk/>
          <pc:sldMk cId="1331916411" sldId="256"/>
        </pc:sldMkLst>
        <pc:spChg chg="mod">
          <ac:chgData name="Karine Brossois" userId="f4813e1cde961e9d" providerId="LiveId" clId="{7D903075-F0FD-41FE-B546-3547B8B78F56}" dt="2023-03-15T15:29:58.766" v="22" actId="20577"/>
          <ac:spMkLst>
            <pc:docMk/>
            <pc:sldMk cId="1331916411" sldId="256"/>
            <ac:spMk id="2" creationId="{13A1B1AA-85AE-101F-7410-2B6F306AA210}"/>
          </ac:spMkLst>
        </pc:spChg>
        <pc:spChg chg="del">
          <ac:chgData name="Karine Brossois" userId="f4813e1cde961e9d" providerId="LiveId" clId="{7D903075-F0FD-41FE-B546-3547B8B78F56}" dt="2023-03-15T15:30:04.881" v="23" actId="478"/>
          <ac:spMkLst>
            <pc:docMk/>
            <pc:sldMk cId="1331916411" sldId="256"/>
            <ac:spMk id="3" creationId="{FE874803-8E70-A0D4-D715-B886E2674800}"/>
          </ac:spMkLst>
        </pc:spChg>
      </pc:sldChg>
      <pc:sldChg chg="addSp delSp modSp new del mod modAnim">
        <pc:chgData name="Karine Brossois" userId="f4813e1cde961e9d" providerId="LiveId" clId="{7D903075-F0FD-41FE-B546-3547B8B78F56}" dt="2023-03-15T15:44:37.353" v="104" actId="47"/>
        <pc:sldMkLst>
          <pc:docMk/>
          <pc:sldMk cId="4281572608" sldId="257"/>
        </pc:sldMkLst>
        <pc:spChg chg="del">
          <ac:chgData name="Karine Brossois" userId="f4813e1cde961e9d" providerId="LiveId" clId="{7D903075-F0FD-41FE-B546-3547B8B78F56}" dt="2023-03-15T15:39:29.959" v="43" actId="931"/>
          <ac:spMkLst>
            <pc:docMk/>
            <pc:sldMk cId="4281572608" sldId="257"/>
            <ac:spMk id="2" creationId="{15DDEC7C-1478-9811-EBDF-3C8434FCD356}"/>
          </ac:spMkLst>
        </pc:spChg>
        <pc:spChg chg="del">
          <ac:chgData name="Karine Brossois" userId="f4813e1cde961e9d" providerId="LiveId" clId="{7D903075-F0FD-41FE-B546-3547B8B78F56}" dt="2023-03-15T15:39:40.229" v="44" actId="931"/>
          <ac:spMkLst>
            <pc:docMk/>
            <pc:sldMk cId="4281572608" sldId="257"/>
            <ac:spMk id="3" creationId="{5B01211E-1FB3-EE36-12C4-30DA9ACF7ED2}"/>
          </ac:spMkLst>
        </pc:spChg>
        <pc:spChg chg="add mod">
          <ac:chgData name="Karine Brossois" userId="f4813e1cde961e9d" providerId="LiveId" clId="{7D903075-F0FD-41FE-B546-3547B8B78F56}" dt="2023-03-15T15:40:32.265" v="66"/>
          <ac:spMkLst>
            <pc:docMk/>
            <pc:sldMk cId="4281572608" sldId="257"/>
            <ac:spMk id="11" creationId="{609B5DF0-9799-AB96-B550-64D8A84C27E5}"/>
          </ac:spMkLst>
        </pc:spChg>
        <pc:picChg chg="add mod">
          <ac:chgData name="Karine Brossois" userId="f4813e1cde961e9d" providerId="LiveId" clId="{7D903075-F0FD-41FE-B546-3547B8B78F56}" dt="2023-03-15T15:39:29.959" v="43" actId="931"/>
          <ac:picMkLst>
            <pc:docMk/>
            <pc:sldMk cId="4281572608" sldId="257"/>
            <ac:picMk id="8" creationId="{24FFDD9F-F3AD-ACC2-A839-5D89198B40DD}"/>
          </ac:picMkLst>
        </pc:picChg>
        <pc:picChg chg="add mod">
          <ac:chgData name="Karine Brossois" userId="f4813e1cde961e9d" providerId="LiveId" clId="{7D903075-F0FD-41FE-B546-3547B8B78F56}" dt="2023-03-15T15:39:40.229" v="44" actId="931"/>
          <ac:picMkLst>
            <pc:docMk/>
            <pc:sldMk cId="4281572608" sldId="257"/>
            <ac:picMk id="10" creationId="{00757DDA-800A-2A83-7C6E-05A31FDE9DA9}"/>
          </ac:picMkLst>
        </pc:picChg>
      </pc:sldChg>
      <pc:sldChg chg="addSp delSp modSp new mod modAnim">
        <pc:chgData name="Karine Brossois" userId="f4813e1cde961e9d" providerId="LiveId" clId="{7D903075-F0FD-41FE-B546-3547B8B78F56}" dt="2023-03-15T15:51:19.938" v="166"/>
        <pc:sldMkLst>
          <pc:docMk/>
          <pc:sldMk cId="2229314330" sldId="258"/>
        </pc:sldMkLst>
        <pc:spChg chg="mod">
          <ac:chgData name="Karine Brossois" userId="f4813e1cde961e9d" providerId="LiveId" clId="{7D903075-F0FD-41FE-B546-3547B8B78F56}" dt="2023-03-15T15:30:46.186" v="42" actId="122"/>
          <ac:spMkLst>
            <pc:docMk/>
            <pc:sldMk cId="2229314330" sldId="258"/>
            <ac:spMk id="2" creationId="{AA9763BE-5F1D-FE4C-8239-17AF03C8AB0B}"/>
          </ac:spMkLst>
        </pc:spChg>
        <pc:spChg chg="del">
          <ac:chgData name="Karine Brossois" userId="f4813e1cde961e9d" providerId="LiveId" clId="{7D903075-F0FD-41FE-B546-3547B8B78F56}" dt="2023-03-15T15:30:30.704" v="26" actId="931"/>
          <ac:spMkLst>
            <pc:docMk/>
            <pc:sldMk cId="2229314330" sldId="258"/>
            <ac:spMk id="3" creationId="{CDEBF522-6F76-437E-B757-6602BE27A032}"/>
          </ac:spMkLst>
        </pc:spChg>
        <pc:picChg chg="add mod modCrop">
          <ac:chgData name="Karine Brossois" userId="f4813e1cde961e9d" providerId="LiveId" clId="{7D903075-F0FD-41FE-B546-3547B8B78F56}" dt="2023-03-15T15:30:41.736" v="30" actId="732"/>
          <ac:picMkLst>
            <pc:docMk/>
            <pc:sldMk cId="2229314330" sldId="258"/>
            <ac:picMk id="5" creationId="{BDFC29B3-477A-B71F-A90A-467BBC395EE6}"/>
          </ac:picMkLst>
        </pc:picChg>
      </pc:sldChg>
      <pc:sldChg chg="addSp delSp modSp new">
        <pc:chgData name="Karine Brossois" userId="f4813e1cde961e9d" providerId="LiveId" clId="{7D903075-F0FD-41FE-B546-3547B8B78F56}" dt="2023-03-15T15:50:18.641" v="162" actId="931"/>
        <pc:sldMkLst>
          <pc:docMk/>
          <pc:sldMk cId="1062243499" sldId="259"/>
        </pc:sldMkLst>
        <pc:spChg chg="del">
          <ac:chgData name="Karine Brossois" userId="f4813e1cde961e9d" providerId="LiveId" clId="{7D903075-F0FD-41FE-B546-3547B8B78F56}" dt="2023-03-15T15:48:28.488" v="155" actId="931"/>
          <ac:spMkLst>
            <pc:docMk/>
            <pc:sldMk cId="1062243499" sldId="259"/>
            <ac:spMk id="2" creationId="{138E81F9-28FD-2C94-0CF6-9AC1EBFE51AF}"/>
          </ac:spMkLst>
        </pc:spChg>
        <pc:spChg chg="del">
          <ac:chgData name="Karine Brossois" userId="f4813e1cde961e9d" providerId="LiveId" clId="{7D903075-F0FD-41FE-B546-3547B8B78F56}" dt="2023-03-15T15:48:42.536" v="156" actId="931"/>
          <ac:spMkLst>
            <pc:docMk/>
            <pc:sldMk cId="1062243499" sldId="259"/>
            <ac:spMk id="3" creationId="{9A787FC7-9569-E8A4-4E41-7B28330D01E1}"/>
          </ac:spMkLst>
        </pc:spChg>
        <pc:spChg chg="del">
          <ac:chgData name="Karine Brossois" userId="f4813e1cde961e9d" providerId="LiveId" clId="{7D903075-F0FD-41FE-B546-3547B8B78F56}" dt="2023-03-15T15:48:51.699" v="157" actId="931"/>
          <ac:spMkLst>
            <pc:docMk/>
            <pc:sldMk cId="1062243499" sldId="259"/>
            <ac:spMk id="4" creationId="{567A0250-8A45-21FF-C07C-BE659BFF39C7}"/>
          </ac:spMkLst>
        </pc:spChg>
        <pc:spChg chg="add del">
          <ac:chgData name="Karine Brossois" userId="f4813e1cde961e9d" providerId="LiveId" clId="{7D903075-F0FD-41FE-B546-3547B8B78F56}" dt="2023-03-15T15:50:04.937" v="161"/>
          <ac:spMkLst>
            <pc:docMk/>
            <pc:sldMk cId="1062243499" sldId="259"/>
            <ac:spMk id="5" creationId="{A90D43E8-B02A-03EE-BB10-E0EA6E864134}"/>
          </ac:spMkLst>
        </pc:spChg>
        <pc:spChg chg="add del">
          <ac:chgData name="Karine Brossois" userId="f4813e1cde961e9d" providerId="LiveId" clId="{7D903075-F0FD-41FE-B546-3547B8B78F56}" dt="2023-03-15T15:50:18.641" v="162" actId="931"/>
          <ac:spMkLst>
            <pc:docMk/>
            <pc:sldMk cId="1062243499" sldId="259"/>
            <ac:spMk id="6" creationId="{0A0A4D2E-BD71-834A-F461-1CA71846E9C1}"/>
          </ac:spMkLst>
        </pc:spChg>
        <pc:picChg chg="add mod">
          <ac:chgData name="Karine Brossois" userId="f4813e1cde961e9d" providerId="LiveId" clId="{7D903075-F0FD-41FE-B546-3547B8B78F56}" dt="2023-03-15T15:48:28.488" v="155" actId="931"/>
          <ac:picMkLst>
            <pc:docMk/>
            <pc:sldMk cId="1062243499" sldId="259"/>
            <ac:picMk id="8" creationId="{7F2F7682-552C-10AC-74C1-B1AC96574629}"/>
          </ac:picMkLst>
        </pc:picChg>
        <pc:picChg chg="add mod">
          <ac:chgData name="Karine Brossois" userId="f4813e1cde961e9d" providerId="LiveId" clId="{7D903075-F0FD-41FE-B546-3547B8B78F56}" dt="2023-03-15T15:48:42.536" v="156" actId="931"/>
          <ac:picMkLst>
            <pc:docMk/>
            <pc:sldMk cId="1062243499" sldId="259"/>
            <ac:picMk id="10" creationId="{A240ACDB-60F3-E7A5-D8D8-2265F6891C23}"/>
          </ac:picMkLst>
        </pc:picChg>
        <pc:picChg chg="add mod">
          <ac:chgData name="Karine Brossois" userId="f4813e1cde961e9d" providerId="LiveId" clId="{7D903075-F0FD-41FE-B546-3547B8B78F56}" dt="2023-03-15T15:48:57.873" v="158" actId="18653"/>
          <ac:picMkLst>
            <pc:docMk/>
            <pc:sldMk cId="1062243499" sldId="259"/>
            <ac:picMk id="12" creationId="{979E3835-A7B0-BA7A-EF2E-CAEEA93B8B42}"/>
          </ac:picMkLst>
        </pc:picChg>
        <pc:picChg chg="add del mod">
          <ac:chgData name="Karine Brossois" userId="f4813e1cde961e9d" providerId="LiveId" clId="{7D903075-F0FD-41FE-B546-3547B8B78F56}" dt="2023-03-15T15:49:31.753" v="160" actId="931"/>
          <ac:picMkLst>
            <pc:docMk/>
            <pc:sldMk cId="1062243499" sldId="259"/>
            <ac:picMk id="14" creationId="{3B2DA8F7-2680-7B2C-171B-007661710710}"/>
          </ac:picMkLst>
        </pc:picChg>
        <pc:picChg chg="add del mod">
          <ac:chgData name="Karine Brossois" userId="f4813e1cde961e9d" providerId="LiveId" clId="{7D903075-F0FD-41FE-B546-3547B8B78F56}" dt="2023-03-15T15:49:31.753" v="160" actId="931"/>
          <ac:picMkLst>
            <pc:docMk/>
            <pc:sldMk cId="1062243499" sldId="259"/>
            <ac:picMk id="16" creationId="{0286E948-09F8-7BB1-9577-C2B52453A7FB}"/>
          </ac:picMkLst>
        </pc:picChg>
        <pc:picChg chg="add mod">
          <ac:chgData name="Karine Brossois" userId="f4813e1cde961e9d" providerId="LiveId" clId="{7D903075-F0FD-41FE-B546-3547B8B78F56}" dt="2023-03-15T15:50:18.641" v="162" actId="931"/>
          <ac:picMkLst>
            <pc:docMk/>
            <pc:sldMk cId="1062243499" sldId="259"/>
            <ac:picMk id="18" creationId="{AB3CD85A-3EF1-63C9-B1D5-BDD91FD3B332}"/>
          </ac:picMkLst>
        </pc:picChg>
        <pc:picChg chg="add mod">
          <ac:chgData name="Karine Brossois" userId="f4813e1cde961e9d" providerId="LiveId" clId="{7D903075-F0FD-41FE-B546-3547B8B78F56}" dt="2023-03-15T15:50:04.937" v="161"/>
          <ac:picMkLst>
            <pc:docMk/>
            <pc:sldMk cId="1062243499" sldId="259"/>
            <ac:picMk id="1026" creationId="{708E057E-268C-82EE-BA60-0C45BB26422A}"/>
          </ac:picMkLst>
        </pc:picChg>
      </pc:sldChg>
      <pc:sldChg chg="addSp delSp modSp new del mod">
        <pc:chgData name="Karine Brossois" userId="f4813e1cde961e9d" providerId="LiveId" clId="{7D903075-F0FD-41FE-B546-3547B8B78F56}" dt="2023-03-15T15:47:18.697" v="145" actId="47"/>
        <pc:sldMkLst>
          <pc:docMk/>
          <pc:sldMk cId="1700105777" sldId="259"/>
        </pc:sldMkLst>
        <pc:spChg chg="del">
          <ac:chgData name="Karine Brossois" userId="f4813e1cde961e9d" providerId="LiveId" clId="{7D903075-F0FD-41FE-B546-3547B8B78F56}" dt="2023-03-15T15:47:08.842" v="139" actId="931"/>
          <ac:spMkLst>
            <pc:docMk/>
            <pc:sldMk cId="1700105777" sldId="259"/>
            <ac:spMk id="3" creationId="{9C5FF8C8-6E65-64DA-C110-9CBEA094355D}"/>
          </ac:spMkLst>
        </pc:spChg>
        <pc:picChg chg="add mod ord">
          <ac:chgData name="Karine Brossois" userId="f4813e1cde961e9d" providerId="LiveId" clId="{7D903075-F0FD-41FE-B546-3547B8B78F56}" dt="2023-03-15T15:47:16.347" v="144" actId="171"/>
          <ac:picMkLst>
            <pc:docMk/>
            <pc:sldMk cId="1700105777" sldId="259"/>
            <ac:picMk id="8" creationId="{A10D0D5B-736A-479E-92DB-2C5C719509BA}"/>
          </ac:picMkLst>
        </pc:picChg>
      </pc:sldChg>
      <pc:sldChg chg="addSp delSp modSp new del mod">
        <pc:chgData name="Karine Brossois" userId="f4813e1cde961e9d" providerId="LiveId" clId="{7D903075-F0FD-41FE-B546-3547B8B78F56}" dt="2023-03-15T15:45:31.775" v="117" actId="47"/>
        <pc:sldMkLst>
          <pc:docMk/>
          <pc:sldMk cId="2020532777" sldId="259"/>
        </pc:sldMkLst>
        <pc:spChg chg="del">
          <ac:chgData name="Karine Brossois" userId="f4813e1cde961e9d" providerId="LiveId" clId="{7D903075-F0FD-41FE-B546-3547B8B78F56}" dt="2023-03-15T15:44:56.594" v="106" actId="931"/>
          <ac:spMkLst>
            <pc:docMk/>
            <pc:sldMk cId="2020532777" sldId="259"/>
            <ac:spMk id="2" creationId="{0711D984-A1BB-D698-0D5B-5237A0B921F8}"/>
          </ac:spMkLst>
        </pc:spChg>
        <pc:spChg chg="del">
          <ac:chgData name="Karine Brossois" userId="f4813e1cde961e9d" providerId="LiveId" clId="{7D903075-F0FD-41FE-B546-3547B8B78F56}" dt="2023-03-15T15:45:06.392" v="107" actId="931"/>
          <ac:spMkLst>
            <pc:docMk/>
            <pc:sldMk cId="2020532777" sldId="259"/>
            <ac:spMk id="3" creationId="{95159FFF-47B6-7E90-E045-E5ACD86A6B46}"/>
          </ac:spMkLst>
        </pc:spChg>
        <pc:picChg chg="add mod">
          <ac:chgData name="Karine Brossois" userId="f4813e1cde961e9d" providerId="LiveId" clId="{7D903075-F0FD-41FE-B546-3547B8B78F56}" dt="2023-03-15T15:44:56.594" v="106" actId="931"/>
          <ac:picMkLst>
            <pc:docMk/>
            <pc:sldMk cId="2020532777" sldId="259"/>
            <ac:picMk id="8" creationId="{0A00E474-F03C-B06C-CB53-6F20BD3F4600}"/>
          </ac:picMkLst>
        </pc:picChg>
        <pc:picChg chg="add mod ord">
          <ac:chgData name="Karine Brossois" userId="f4813e1cde961e9d" providerId="LiveId" clId="{7D903075-F0FD-41FE-B546-3547B8B78F56}" dt="2023-03-15T15:45:26.946" v="116" actId="1076"/>
          <ac:picMkLst>
            <pc:docMk/>
            <pc:sldMk cId="2020532777" sldId="259"/>
            <ac:picMk id="10" creationId="{E2D5B732-FA79-CA91-4A3F-D981B789A5ED}"/>
          </ac:picMkLst>
        </pc:picChg>
      </pc:sldChg>
      <pc:sldChg chg="addSp delSp modSp new mod">
        <pc:chgData name="Karine Brossois" userId="f4813e1cde961e9d" providerId="LiveId" clId="{7D903075-F0FD-41FE-B546-3547B8B78F56}" dt="2023-03-15T15:52:28.295" v="184" actId="122"/>
        <pc:sldMkLst>
          <pc:docMk/>
          <pc:sldMk cId="2194296073" sldId="260"/>
        </pc:sldMkLst>
        <pc:spChg chg="mod">
          <ac:chgData name="Karine Brossois" userId="f4813e1cde961e9d" providerId="LiveId" clId="{7D903075-F0FD-41FE-B546-3547B8B78F56}" dt="2023-03-15T15:52:28.295" v="184" actId="122"/>
          <ac:spMkLst>
            <pc:docMk/>
            <pc:sldMk cId="2194296073" sldId="260"/>
            <ac:spMk id="2" creationId="{03FF0D81-75CB-2810-ECC1-7E0D5A124E1B}"/>
          </ac:spMkLst>
        </pc:spChg>
        <pc:spChg chg="del">
          <ac:chgData name="Karine Brossois" userId="f4813e1cde961e9d" providerId="LiveId" clId="{7D903075-F0FD-41FE-B546-3547B8B78F56}" dt="2023-03-15T15:52:15.591" v="168" actId="931"/>
          <ac:spMkLst>
            <pc:docMk/>
            <pc:sldMk cId="2194296073" sldId="260"/>
            <ac:spMk id="3" creationId="{A22357D7-171C-8C40-CB50-798DB07AF27A}"/>
          </ac:spMkLst>
        </pc:spChg>
        <pc:picChg chg="add mod">
          <ac:chgData name="Karine Brossois" userId="f4813e1cde961e9d" providerId="LiveId" clId="{7D903075-F0FD-41FE-B546-3547B8B78F56}" dt="2023-03-15T15:52:21.473" v="169" actId="18653"/>
          <ac:picMkLst>
            <pc:docMk/>
            <pc:sldMk cId="2194296073" sldId="260"/>
            <ac:picMk id="5" creationId="{710AA561-ECBB-D2CE-CC87-C92FF8FCC869}"/>
          </ac:picMkLst>
        </pc:picChg>
      </pc:sldChg>
      <pc:sldChg chg="addSp delSp modSp new mod">
        <pc:chgData name="Karine Brossois" userId="f4813e1cde961e9d" providerId="LiveId" clId="{7D903075-F0FD-41FE-B546-3547B8B78F56}" dt="2023-03-15T16:05:45.138" v="216" actId="18653"/>
        <pc:sldMkLst>
          <pc:docMk/>
          <pc:sldMk cId="1004156036" sldId="261"/>
        </pc:sldMkLst>
        <pc:spChg chg="del">
          <ac:chgData name="Karine Brossois" userId="f4813e1cde961e9d" providerId="LiveId" clId="{7D903075-F0FD-41FE-B546-3547B8B78F56}" dt="2023-03-15T15:52:44.493" v="186" actId="931"/>
          <ac:spMkLst>
            <pc:docMk/>
            <pc:sldMk cId="1004156036" sldId="261"/>
            <ac:spMk id="2" creationId="{DF080C29-773A-CDFD-279D-A33B178A1522}"/>
          </ac:spMkLst>
        </pc:spChg>
        <pc:spChg chg="del">
          <ac:chgData name="Karine Brossois" userId="f4813e1cde961e9d" providerId="LiveId" clId="{7D903075-F0FD-41FE-B546-3547B8B78F56}" dt="2023-03-15T15:58:26.533" v="191" actId="931"/>
          <ac:spMkLst>
            <pc:docMk/>
            <pc:sldMk cId="1004156036" sldId="261"/>
            <ac:spMk id="3" creationId="{49550E64-39BE-BF62-3CA8-008B7790F913}"/>
          </ac:spMkLst>
        </pc:spChg>
        <pc:spChg chg="del">
          <ac:chgData name="Karine Brossois" userId="f4813e1cde961e9d" providerId="LiveId" clId="{7D903075-F0FD-41FE-B546-3547B8B78F56}" dt="2023-03-15T15:54:38.308" v="187" actId="931"/>
          <ac:spMkLst>
            <pc:docMk/>
            <pc:sldMk cId="1004156036" sldId="261"/>
            <ac:spMk id="4" creationId="{EA591CFB-1884-F3A9-9B2F-A83A2735C98F}"/>
          </ac:spMkLst>
        </pc:spChg>
        <pc:spChg chg="del">
          <ac:chgData name="Karine Brossois" userId="f4813e1cde961e9d" providerId="LiveId" clId="{7D903075-F0FD-41FE-B546-3547B8B78F56}" dt="2023-03-15T15:56:21.756" v="188" actId="931"/>
          <ac:spMkLst>
            <pc:docMk/>
            <pc:sldMk cId="1004156036" sldId="261"/>
            <ac:spMk id="5" creationId="{9EEE5D5D-A55E-C717-1EA8-BFC863033967}"/>
          </ac:spMkLst>
        </pc:spChg>
        <pc:spChg chg="del">
          <ac:chgData name="Karine Brossois" userId="f4813e1cde961e9d" providerId="LiveId" clId="{7D903075-F0FD-41FE-B546-3547B8B78F56}" dt="2023-03-15T15:56:36.366" v="189" actId="931"/>
          <ac:spMkLst>
            <pc:docMk/>
            <pc:sldMk cId="1004156036" sldId="261"/>
            <ac:spMk id="6" creationId="{0E97F093-1250-71C8-F565-0448276A373E}"/>
          </ac:spMkLst>
        </pc:spChg>
        <pc:spChg chg="add del mod">
          <ac:chgData name="Karine Brossois" userId="f4813e1cde961e9d" providerId="LiveId" clId="{7D903075-F0FD-41FE-B546-3547B8B78F56}" dt="2023-03-15T16:05:43.084" v="215" actId="931"/>
          <ac:spMkLst>
            <pc:docMk/>
            <pc:sldMk cId="1004156036" sldId="261"/>
            <ac:spMk id="18" creationId="{5A9DBFCB-E790-B29B-E312-20E7F69275A8}"/>
          </ac:spMkLst>
        </pc:spChg>
        <pc:picChg chg="add mod">
          <ac:chgData name="Karine Brossois" userId="f4813e1cde961e9d" providerId="LiveId" clId="{7D903075-F0FD-41FE-B546-3547B8B78F56}" dt="2023-03-15T15:52:44.493" v="186" actId="931"/>
          <ac:picMkLst>
            <pc:docMk/>
            <pc:sldMk cId="1004156036" sldId="261"/>
            <ac:picMk id="8" creationId="{1871DC28-D4A1-BD62-68E5-D1AB2E444233}"/>
          </ac:picMkLst>
        </pc:picChg>
        <pc:picChg chg="add mod">
          <ac:chgData name="Karine Brossois" userId="f4813e1cde961e9d" providerId="LiveId" clId="{7D903075-F0FD-41FE-B546-3547B8B78F56}" dt="2023-03-15T15:54:38.308" v="187" actId="931"/>
          <ac:picMkLst>
            <pc:docMk/>
            <pc:sldMk cId="1004156036" sldId="261"/>
            <ac:picMk id="10" creationId="{D1FA53DE-BC35-B4C5-4B04-D1898FA5BCD0}"/>
          </ac:picMkLst>
        </pc:picChg>
        <pc:picChg chg="add mod">
          <ac:chgData name="Karine Brossois" userId="f4813e1cde961e9d" providerId="LiveId" clId="{7D903075-F0FD-41FE-B546-3547B8B78F56}" dt="2023-03-15T15:56:21.756" v="188" actId="931"/>
          <ac:picMkLst>
            <pc:docMk/>
            <pc:sldMk cId="1004156036" sldId="261"/>
            <ac:picMk id="12" creationId="{06D45059-2B9E-6471-414E-2AA54ED915FA}"/>
          </ac:picMkLst>
        </pc:picChg>
        <pc:picChg chg="add mod">
          <ac:chgData name="Karine Brossois" userId="f4813e1cde961e9d" providerId="LiveId" clId="{7D903075-F0FD-41FE-B546-3547B8B78F56}" dt="2023-03-15T15:56:38.569" v="190" actId="18653"/>
          <ac:picMkLst>
            <pc:docMk/>
            <pc:sldMk cId="1004156036" sldId="261"/>
            <ac:picMk id="14" creationId="{9CA0E791-0333-B31C-AE31-942CE06606ED}"/>
          </ac:picMkLst>
        </pc:picChg>
        <pc:picChg chg="add del mod">
          <ac:chgData name="Karine Brossois" userId="f4813e1cde961e9d" providerId="LiveId" clId="{7D903075-F0FD-41FE-B546-3547B8B78F56}" dt="2023-03-15T16:05:34.419" v="214" actId="478"/>
          <ac:picMkLst>
            <pc:docMk/>
            <pc:sldMk cId="1004156036" sldId="261"/>
            <ac:picMk id="16" creationId="{92ECE181-8AA1-6671-0892-D5BB44A1E5C9}"/>
          </ac:picMkLst>
        </pc:picChg>
        <pc:picChg chg="add mod">
          <ac:chgData name="Karine Brossois" userId="f4813e1cde961e9d" providerId="LiveId" clId="{7D903075-F0FD-41FE-B546-3547B8B78F56}" dt="2023-03-15T16:05:45.138" v="216" actId="18653"/>
          <ac:picMkLst>
            <pc:docMk/>
            <pc:sldMk cId="1004156036" sldId="261"/>
            <ac:picMk id="20" creationId="{02A75C88-8470-E0E9-8D52-FFC7D1DCD13F}"/>
          </ac:picMkLst>
        </pc:picChg>
      </pc:sldChg>
      <pc:sldChg chg="addSp delSp modSp new mod">
        <pc:chgData name="Karine Brossois" userId="f4813e1cde961e9d" providerId="LiveId" clId="{7D903075-F0FD-41FE-B546-3547B8B78F56}" dt="2023-03-15T16:00:05.175" v="204" actId="122"/>
        <pc:sldMkLst>
          <pc:docMk/>
          <pc:sldMk cId="1449759562" sldId="262"/>
        </pc:sldMkLst>
        <pc:spChg chg="mod">
          <ac:chgData name="Karine Brossois" userId="f4813e1cde961e9d" providerId="LiveId" clId="{7D903075-F0FD-41FE-B546-3547B8B78F56}" dt="2023-03-15T16:00:05.175" v="204" actId="122"/>
          <ac:spMkLst>
            <pc:docMk/>
            <pc:sldMk cId="1449759562" sldId="262"/>
            <ac:spMk id="2" creationId="{6D28842B-FBCF-346B-610B-773960542432}"/>
          </ac:spMkLst>
        </pc:spChg>
        <pc:spChg chg="add del">
          <ac:chgData name="Karine Brossois" userId="f4813e1cde961e9d" providerId="LiveId" clId="{7D903075-F0FD-41FE-B546-3547B8B78F56}" dt="2023-03-15T15:59:57.687" v="195" actId="931"/>
          <ac:spMkLst>
            <pc:docMk/>
            <pc:sldMk cId="1449759562" sldId="262"/>
            <ac:spMk id="3" creationId="{9F0B5304-E3CB-BABE-0A89-7134E5A8BEF1}"/>
          </ac:spMkLst>
        </pc:spChg>
        <pc:picChg chg="add del mod">
          <ac:chgData name="Karine Brossois" userId="f4813e1cde961e9d" providerId="LiveId" clId="{7D903075-F0FD-41FE-B546-3547B8B78F56}" dt="2023-03-15T15:58:51.167" v="194" actId="931"/>
          <ac:picMkLst>
            <pc:docMk/>
            <pc:sldMk cId="1449759562" sldId="262"/>
            <ac:picMk id="5" creationId="{786009CF-C218-1D36-FE52-660A6130C3CB}"/>
          </ac:picMkLst>
        </pc:picChg>
        <pc:picChg chg="add mod">
          <ac:chgData name="Karine Brossois" userId="f4813e1cde961e9d" providerId="LiveId" clId="{7D903075-F0FD-41FE-B546-3547B8B78F56}" dt="2023-03-15T16:00:00.189" v="196" actId="18653"/>
          <ac:picMkLst>
            <pc:docMk/>
            <pc:sldMk cId="1449759562" sldId="262"/>
            <ac:picMk id="7" creationId="{2ABEE09E-CDF2-0480-849A-AB2D13A87955}"/>
          </ac:picMkLst>
        </pc:picChg>
      </pc:sldChg>
      <pc:sldChg chg="addSp delSp modSp new mod modAnim">
        <pc:chgData name="Karine Brossois" userId="f4813e1cde961e9d" providerId="LiveId" clId="{7D903075-F0FD-41FE-B546-3547B8B78F56}" dt="2023-03-22T16:21:12.976" v="406"/>
        <pc:sldMkLst>
          <pc:docMk/>
          <pc:sldMk cId="576999184" sldId="263"/>
        </pc:sldMkLst>
        <pc:spChg chg="del">
          <ac:chgData name="Karine Brossois" userId="f4813e1cde961e9d" providerId="LiveId" clId="{7D903075-F0FD-41FE-B546-3547B8B78F56}" dt="2023-03-15T16:03:16.140" v="208" actId="931"/>
          <ac:spMkLst>
            <pc:docMk/>
            <pc:sldMk cId="576999184" sldId="263"/>
            <ac:spMk id="2" creationId="{57E2012A-F84E-2A68-7214-092ABF65B38C}"/>
          </ac:spMkLst>
        </pc:spChg>
        <pc:spChg chg="del">
          <ac:chgData name="Karine Brossois" userId="f4813e1cde961e9d" providerId="LiveId" clId="{7D903075-F0FD-41FE-B546-3547B8B78F56}" dt="2023-03-15T16:03:04.216" v="206" actId="931"/>
          <ac:spMkLst>
            <pc:docMk/>
            <pc:sldMk cId="576999184" sldId="263"/>
            <ac:spMk id="3" creationId="{305AEE6D-33A1-A747-31DC-503B93A54B42}"/>
          </ac:spMkLst>
        </pc:spChg>
        <pc:spChg chg="add del mod">
          <ac:chgData name="Karine Brossois" userId="f4813e1cde961e9d" providerId="LiveId" clId="{7D903075-F0FD-41FE-B546-3547B8B78F56}" dt="2023-03-22T16:20:05.103" v="369" actId="931"/>
          <ac:spMkLst>
            <pc:docMk/>
            <pc:sldMk cId="576999184" sldId="263"/>
            <ac:spMk id="3" creationId="{777A8A2C-BDC7-AE0C-396A-97974D076F10}"/>
          </ac:spMkLst>
        </pc:spChg>
        <pc:spChg chg="del">
          <ac:chgData name="Karine Brossois" userId="f4813e1cde961e9d" providerId="LiveId" clId="{7D903075-F0FD-41FE-B546-3547B8B78F56}" dt="2023-03-15T16:03:29.076" v="209" actId="931"/>
          <ac:spMkLst>
            <pc:docMk/>
            <pc:sldMk cId="576999184" sldId="263"/>
            <ac:spMk id="4" creationId="{9BFB9639-3E9D-2F01-888C-02B2056B8A3F}"/>
          </ac:spMkLst>
        </pc:spChg>
        <pc:spChg chg="del">
          <ac:chgData name="Karine Brossois" userId="f4813e1cde961e9d" providerId="LiveId" clId="{7D903075-F0FD-41FE-B546-3547B8B78F56}" dt="2023-03-15T16:03:34.510" v="210" actId="931"/>
          <ac:spMkLst>
            <pc:docMk/>
            <pc:sldMk cId="576999184" sldId="263"/>
            <ac:spMk id="5" creationId="{8775BB27-2C63-A8A8-CE78-638FCA2DDB2D}"/>
          </ac:spMkLst>
        </pc:spChg>
        <pc:spChg chg="del">
          <ac:chgData name="Karine Brossois" userId="f4813e1cde961e9d" providerId="LiveId" clId="{7D903075-F0FD-41FE-B546-3547B8B78F56}" dt="2023-03-15T16:05:00.760" v="212" actId="931"/>
          <ac:spMkLst>
            <pc:docMk/>
            <pc:sldMk cId="576999184" sldId="263"/>
            <ac:spMk id="6" creationId="{7A82BCC8-8324-D801-F38F-A593F8AB7386}"/>
          </ac:spMkLst>
        </pc:spChg>
        <pc:spChg chg="add del mod">
          <ac:chgData name="Karine Brossois" userId="f4813e1cde961e9d" providerId="LiveId" clId="{7D903075-F0FD-41FE-B546-3547B8B78F56}" dt="2023-03-22T16:20:25.484" v="372" actId="931"/>
          <ac:spMkLst>
            <pc:docMk/>
            <pc:sldMk cId="576999184" sldId="263"/>
            <ac:spMk id="7" creationId="{8A22AABA-55A4-7151-947F-F2100FBAB363}"/>
          </ac:spMkLst>
        </pc:spChg>
        <pc:spChg chg="add mod">
          <ac:chgData name="Karine Brossois" userId="f4813e1cde961e9d" providerId="LiveId" clId="{7D903075-F0FD-41FE-B546-3547B8B78F56}" dt="2023-03-22T16:21:02.131" v="405" actId="1035"/>
          <ac:spMkLst>
            <pc:docMk/>
            <pc:sldMk cId="576999184" sldId="263"/>
            <ac:spMk id="13" creationId="{8438889F-671D-BC87-1FBF-8E767BD9C755}"/>
          </ac:spMkLst>
        </pc:spChg>
        <pc:picChg chg="add mod">
          <ac:chgData name="Karine Brossois" userId="f4813e1cde961e9d" providerId="LiveId" clId="{7D903075-F0FD-41FE-B546-3547B8B78F56}" dt="2023-03-22T16:20:07.892" v="370" actId="18653"/>
          <ac:picMkLst>
            <pc:docMk/>
            <pc:sldMk cId="576999184" sldId="263"/>
            <ac:picMk id="5" creationId="{0882E6F4-6C0B-EA73-7B66-9B88EDA092AF}"/>
          </ac:picMkLst>
        </pc:picChg>
        <pc:picChg chg="add mod">
          <ac:chgData name="Karine Brossois" userId="f4813e1cde961e9d" providerId="LiveId" clId="{7D903075-F0FD-41FE-B546-3547B8B78F56}" dt="2023-03-15T16:03:07.408" v="207" actId="18653"/>
          <ac:picMkLst>
            <pc:docMk/>
            <pc:sldMk cId="576999184" sldId="263"/>
            <ac:picMk id="8" creationId="{3F7B292E-C09D-BDF0-8A75-04C256F7BC02}"/>
          </ac:picMkLst>
        </pc:picChg>
        <pc:picChg chg="add mod">
          <ac:chgData name="Karine Brossois" userId="f4813e1cde961e9d" providerId="LiveId" clId="{7D903075-F0FD-41FE-B546-3547B8B78F56}" dt="2023-03-15T16:03:16.140" v="208" actId="931"/>
          <ac:picMkLst>
            <pc:docMk/>
            <pc:sldMk cId="576999184" sldId="263"/>
            <ac:picMk id="10" creationId="{B3B8BF8C-7A1C-DDB3-5428-947F65F7637F}"/>
          </ac:picMkLst>
        </pc:picChg>
        <pc:picChg chg="add mod">
          <ac:chgData name="Karine Brossois" userId="f4813e1cde961e9d" providerId="LiveId" clId="{7D903075-F0FD-41FE-B546-3547B8B78F56}" dt="2023-03-22T16:20:30.485" v="373" actId="18653"/>
          <ac:picMkLst>
            <pc:docMk/>
            <pc:sldMk cId="576999184" sldId="263"/>
            <ac:picMk id="11" creationId="{5EDEC6C4-650A-70D5-7097-446720922DE1}"/>
          </ac:picMkLst>
        </pc:picChg>
        <pc:picChg chg="add del mod">
          <ac:chgData name="Karine Brossois" userId="f4813e1cde961e9d" providerId="LiveId" clId="{7D903075-F0FD-41FE-B546-3547B8B78F56}" dt="2023-03-22T16:19:30.334" v="368" actId="478"/>
          <ac:picMkLst>
            <pc:docMk/>
            <pc:sldMk cId="576999184" sldId="263"/>
            <ac:picMk id="12" creationId="{720E1465-248C-174C-43C0-19EC2B22F8B4}"/>
          </ac:picMkLst>
        </pc:picChg>
        <pc:picChg chg="add del mod">
          <ac:chgData name="Karine Brossois" userId="f4813e1cde961e9d" providerId="LiveId" clId="{7D903075-F0FD-41FE-B546-3547B8B78F56}" dt="2023-03-22T16:20:10.297" v="371" actId="478"/>
          <ac:picMkLst>
            <pc:docMk/>
            <pc:sldMk cId="576999184" sldId="263"/>
            <ac:picMk id="14" creationId="{F1D1BA0F-42B0-E3E9-24F6-2269BF5D8E47}"/>
          </ac:picMkLst>
        </pc:picChg>
        <pc:picChg chg="add mod">
          <ac:chgData name="Karine Brossois" userId="f4813e1cde961e9d" providerId="LiveId" clId="{7D903075-F0FD-41FE-B546-3547B8B78F56}" dt="2023-03-15T16:05:02.884" v="213" actId="18653"/>
          <ac:picMkLst>
            <pc:docMk/>
            <pc:sldMk cId="576999184" sldId="263"/>
            <ac:picMk id="16" creationId="{B4D5C257-D3E9-1292-8FCB-5435A53C0A1C}"/>
          </ac:picMkLst>
        </pc:picChg>
      </pc:sldChg>
      <pc:sldChg chg="addSp delSp modSp new mod">
        <pc:chgData name="Karine Brossois" userId="f4813e1cde961e9d" providerId="LiveId" clId="{7D903075-F0FD-41FE-B546-3547B8B78F56}" dt="2023-03-15T16:06:40.691" v="234" actId="122"/>
        <pc:sldMkLst>
          <pc:docMk/>
          <pc:sldMk cId="494486774" sldId="264"/>
        </pc:sldMkLst>
        <pc:spChg chg="mod">
          <ac:chgData name="Karine Brossois" userId="f4813e1cde961e9d" providerId="LiveId" clId="{7D903075-F0FD-41FE-B546-3547B8B78F56}" dt="2023-03-15T16:06:40.691" v="234" actId="122"/>
          <ac:spMkLst>
            <pc:docMk/>
            <pc:sldMk cId="494486774" sldId="264"/>
            <ac:spMk id="2" creationId="{7A36B284-8A8B-4394-5FBD-298C2F72D135}"/>
          </ac:spMkLst>
        </pc:spChg>
        <pc:spChg chg="del">
          <ac:chgData name="Karine Brossois" userId="f4813e1cde961e9d" providerId="LiveId" clId="{7D903075-F0FD-41FE-B546-3547B8B78F56}" dt="2023-03-15T16:06:33.312" v="218" actId="931"/>
          <ac:spMkLst>
            <pc:docMk/>
            <pc:sldMk cId="494486774" sldId="264"/>
            <ac:spMk id="3" creationId="{88A46CF6-614D-EB5A-51C4-4E1A00DA592B}"/>
          </ac:spMkLst>
        </pc:spChg>
        <pc:picChg chg="add mod">
          <ac:chgData name="Karine Brossois" userId="f4813e1cde961e9d" providerId="LiveId" clId="{7D903075-F0FD-41FE-B546-3547B8B78F56}" dt="2023-03-15T16:06:35.501" v="219" actId="18653"/>
          <ac:picMkLst>
            <pc:docMk/>
            <pc:sldMk cId="494486774" sldId="264"/>
            <ac:picMk id="5" creationId="{EA0468DE-4BBE-FB24-218C-E19FE2384376}"/>
          </ac:picMkLst>
        </pc:picChg>
      </pc:sldChg>
      <pc:sldChg chg="addSp delSp modSp new">
        <pc:chgData name="Karine Brossois" userId="f4813e1cde961e9d" providerId="LiveId" clId="{7D903075-F0FD-41FE-B546-3547B8B78F56}" dt="2023-03-15T16:07:42.974" v="243" actId="18653"/>
        <pc:sldMkLst>
          <pc:docMk/>
          <pc:sldMk cId="3592982528" sldId="265"/>
        </pc:sldMkLst>
        <pc:spChg chg="del">
          <ac:chgData name="Karine Brossois" userId="f4813e1cde961e9d" providerId="LiveId" clId="{7D903075-F0FD-41FE-B546-3547B8B78F56}" dt="2023-03-15T16:06:50.371" v="236" actId="931"/>
          <ac:spMkLst>
            <pc:docMk/>
            <pc:sldMk cId="3592982528" sldId="265"/>
            <ac:spMk id="2" creationId="{DA47F66B-EB96-08B5-D154-3DE702BE4BCD}"/>
          </ac:spMkLst>
        </pc:spChg>
        <pc:spChg chg="del">
          <ac:chgData name="Karine Brossois" userId="f4813e1cde961e9d" providerId="LiveId" clId="{7D903075-F0FD-41FE-B546-3547B8B78F56}" dt="2023-03-15T16:07:12.583" v="237" actId="931"/>
          <ac:spMkLst>
            <pc:docMk/>
            <pc:sldMk cId="3592982528" sldId="265"/>
            <ac:spMk id="3" creationId="{ECC2E87E-C530-5A3A-CF5D-242F05D6AC4C}"/>
          </ac:spMkLst>
        </pc:spChg>
        <pc:spChg chg="del">
          <ac:chgData name="Karine Brossois" userId="f4813e1cde961e9d" providerId="LiveId" clId="{7D903075-F0FD-41FE-B546-3547B8B78F56}" dt="2023-03-15T16:07:26.549" v="238" actId="931"/>
          <ac:spMkLst>
            <pc:docMk/>
            <pc:sldMk cId="3592982528" sldId="265"/>
            <ac:spMk id="4" creationId="{7962588F-D54F-B032-2479-6D3550987B03}"/>
          </ac:spMkLst>
        </pc:spChg>
        <pc:spChg chg="del">
          <ac:chgData name="Karine Brossois" userId="f4813e1cde961e9d" providerId="LiveId" clId="{7D903075-F0FD-41FE-B546-3547B8B78F56}" dt="2023-03-15T16:07:35.743" v="240" actId="931"/>
          <ac:spMkLst>
            <pc:docMk/>
            <pc:sldMk cId="3592982528" sldId="265"/>
            <ac:spMk id="5" creationId="{AD55C286-D1A9-DEB1-F2CD-D4C6014ADFBE}"/>
          </ac:spMkLst>
        </pc:spChg>
        <pc:spChg chg="del">
          <ac:chgData name="Karine Brossois" userId="f4813e1cde961e9d" providerId="LiveId" clId="{7D903075-F0FD-41FE-B546-3547B8B78F56}" dt="2023-03-15T16:07:41.244" v="242" actId="931"/>
          <ac:spMkLst>
            <pc:docMk/>
            <pc:sldMk cId="3592982528" sldId="265"/>
            <ac:spMk id="6" creationId="{DF5F55C0-095A-2085-96FE-AF9C921D3680}"/>
          </ac:spMkLst>
        </pc:spChg>
        <pc:picChg chg="add mod">
          <ac:chgData name="Karine Brossois" userId="f4813e1cde961e9d" providerId="LiveId" clId="{7D903075-F0FD-41FE-B546-3547B8B78F56}" dt="2023-03-15T16:06:50.371" v="236" actId="931"/>
          <ac:picMkLst>
            <pc:docMk/>
            <pc:sldMk cId="3592982528" sldId="265"/>
            <ac:picMk id="8" creationId="{636BF956-8462-C779-5109-BF2AA33515BC}"/>
          </ac:picMkLst>
        </pc:picChg>
        <pc:picChg chg="add mod">
          <ac:chgData name="Karine Brossois" userId="f4813e1cde961e9d" providerId="LiveId" clId="{7D903075-F0FD-41FE-B546-3547B8B78F56}" dt="2023-03-15T16:07:12.583" v="237" actId="931"/>
          <ac:picMkLst>
            <pc:docMk/>
            <pc:sldMk cId="3592982528" sldId="265"/>
            <ac:picMk id="10" creationId="{D05DEB39-2500-6D56-C1A6-8B449830C052}"/>
          </ac:picMkLst>
        </pc:picChg>
        <pc:picChg chg="add mod">
          <ac:chgData name="Karine Brossois" userId="f4813e1cde961e9d" providerId="LiveId" clId="{7D903075-F0FD-41FE-B546-3547B8B78F56}" dt="2023-03-15T16:07:28.322" v="239" actId="18653"/>
          <ac:picMkLst>
            <pc:docMk/>
            <pc:sldMk cId="3592982528" sldId="265"/>
            <ac:picMk id="12" creationId="{6D4DDA16-2AC3-1AEF-4EC8-A7728152B0DC}"/>
          </ac:picMkLst>
        </pc:picChg>
        <pc:picChg chg="add mod">
          <ac:chgData name="Karine Brossois" userId="f4813e1cde961e9d" providerId="LiveId" clId="{7D903075-F0FD-41FE-B546-3547B8B78F56}" dt="2023-03-15T16:07:37.551" v="241" actId="18653"/>
          <ac:picMkLst>
            <pc:docMk/>
            <pc:sldMk cId="3592982528" sldId="265"/>
            <ac:picMk id="14" creationId="{B09E03A1-FA1F-5590-F0D8-7C49F81B958B}"/>
          </ac:picMkLst>
        </pc:picChg>
        <pc:picChg chg="add mod">
          <ac:chgData name="Karine Brossois" userId="f4813e1cde961e9d" providerId="LiveId" clId="{7D903075-F0FD-41FE-B546-3547B8B78F56}" dt="2023-03-15T16:07:42.974" v="243" actId="18653"/>
          <ac:picMkLst>
            <pc:docMk/>
            <pc:sldMk cId="3592982528" sldId="265"/>
            <ac:picMk id="16" creationId="{AB07329D-D176-80CF-F5A7-45AE12E8F6B1}"/>
          </ac:picMkLst>
        </pc:picChg>
      </pc:sldChg>
      <pc:sldChg chg="addSp delSp modSp new mod">
        <pc:chgData name="Karine Brossois" userId="f4813e1cde961e9d" providerId="LiveId" clId="{7D903075-F0FD-41FE-B546-3547B8B78F56}" dt="2023-03-15T16:08:57.813" v="259" actId="122"/>
        <pc:sldMkLst>
          <pc:docMk/>
          <pc:sldMk cId="3097832365" sldId="266"/>
        </pc:sldMkLst>
        <pc:spChg chg="mod">
          <ac:chgData name="Karine Brossois" userId="f4813e1cde961e9d" providerId="LiveId" clId="{7D903075-F0FD-41FE-B546-3547B8B78F56}" dt="2023-03-15T16:08:57.813" v="259" actId="122"/>
          <ac:spMkLst>
            <pc:docMk/>
            <pc:sldMk cId="3097832365" sldId="266"/>
            <ac:spMk id="2" creationId="{4664BD5D-23F3-D6BA-E199-C02E6C767631}"/>
          </ac:spMkLst>
        </pc:spChg>
        <pc:spChg chg="del">
          <ac:chgData name="Karine Brossois" userId="f4813e1cde961e9d" providerId="LiveId" clId="{7D903075-F0FD-41FE-B546-3547B8B78F56}" dt="2023-03-15T16:08:50.962" v="245" actId="931"/>
          <ac:spMkLst>
            <pc:docMk/>
            <pc:sldMk cId="3097832365" sldId="266"/>
            <ac:spMk id="3" creationId="{F5733A1D-5D25-64C1-3794-F38EC98CCA48}"/>
          </ac:spMkLst>
        </pc:spChg>
        <pc:picChg chg="add mod">
          <ac:chgData name="Karine Brossois" userId="f4813e1cde961e9d" providerId="LiveId" clId="{7D903075-F0FD-41FE-B546-3547B8B78F56}" dt="2023-03-15T16:08:53.139" v="246" actId="18653"/>
          <ac:picMkLst>
            <pc:docMk/>
            <pc:sldMk cId="3097832365" sldId="266"/>
            <ac:picMk id="5" creationId="{5D1B9240-A9D3-22EC-C7A7-DEECF316F37E}"/>
          </ac:picMkLst>
        </pc:picChg>
      </pc:sldChg>
      <pc:sldChg chg="addSp delSp modSp new mod">
        <pc:chgData name="Karine Brossois" userId="f4813e1cde961e9d" providerId="LiveId" clId="{7D903075-F0FD-41FE-B546-3547B8B78F56}" dt="2023-03-15T16:11:05.592" v="268" actId="732"/>
        <pc:sldMkLst>
          <pc:docMk/>
          <pc:sldMk cId="538753369" sldId="267"/>
        </pc:sldMkLst>
        <pc:spChg chg="del">
          <ac:chgData name="Karine Brossois" userId="f4813e1cde961e9d" providerId="LiveId" clId="{7D903075-F0FD-41FE-B546-3547B8B78F56}" dt="2023-03-15T16:09:07.581" v="261" actId="931"/>
          <ac:spMkLst>
            <pc:docMk/>
            <pc:sldMk cId="538753369" sldId="267"/>
            <ac:spMk id="2" creationId="{6D991F44-FF98-1B1C-B3CD-DCA64CAE498B}"/>
          </ac:spMkLst>
        </pc:spChg>
        <pc:spChg chg="del">
          <ac:chgData name="Karine Brossois" userId="f4813e1cde961e9d" providerId="LiveId" clId="{7D903075-F0FD-41FE-B546-3547B8B78F56}" dt="2023-03-15T16:09:15.790" v="262" actId="931"/>
          <ac:spMkLst>
            <pc:docMk/>
            <pc:sldMk cId="538753369" sldId="267"/>
            <ac:spMk id="3" creationId="{C292059D-4C3D-8DBD-3640-8B8F45DD90D9}"/>
          </ac:spMkLst>
        </pc:spChg>
        <pc:spChg chg="del">
          <ac:chgData name="Karine Brossois" userId="f4813e1cde961e9d" providerId="LiveId" clId="{7D903075-F0FD-41FE-B546-3547B8B78F56}" dt="2023-03-15T16:09:27.910" v="264" actId="931"/>
          <ac:spMkLst>
            <pc:docMk/>
            <pc:sldMk cId="538753369" sldId="267"/>
            <ac:spMk id="4" creationId="{F6CCFFC4-823E-6A7F-A5EA-78101F517546}"/>
          </ac:spMkLst>
        </pc:spChg>
        <pc:spChg chg="del">
          <ac:chgData name="Karine Brossois" userId="f4813e1cde961e9d" providerId="LiveId" clId="{7D903075-F0FD-41FE-B546-3547B8B78F56}" dt="2023-03-15T16:10:46.288" v="266" actId="931"/>
          <ac:spMkLst>
            <pc:docMk/>
            <pc:sldMk cId="538753369" sldId="267"/>
            <ac:spMk id="5" creationId="{60C23C8A-F9B6-4283-9F2B-BF52390C2F26}"/>
          </ac:spMkLst>
        </pc:spChg>
        <pc:spChg chg="del">
          <ac:chgData name="Karine Brossois" userId="f4813e1cde961e9d" providerId="LiveId" clId="{7D903075-F0FD-41FE-B546-3547B8B78F56}" dt="2023-03-15T16:10:55.317" v="267" actId="931"/>
          <ac:spMkLst>
            <pc:docMk/>
            <pc:sldMk cId="538753369" sldId="267"/>
            <ac:spMk id="6" creationId="{A7446E8D-57DE-B7C0-8567-C14DC46035E7}"/>
          </ac:spMkLst>
        </pc:spChg>
        <pc:picChg chg="add mod">
          <ac:chgData name="Karine Brossois" userId="f4813e1cde961e9d" providerId="LiveId" clId="{7D903075-F0FD-41FE-B546-3547B8B78F56}" dt="2023-03-15T16:09:07.581" v="261" actId="931"/>
          <ac:picMkLst>
            <pc:docMk/>
            <pc:sldMk cId="538753369" sldId="267"/>
            <ac:picMk id="8" creationId="{730135CD-1F8F-37CE-A522-8A7D64099D68}"/>
          </ac:picMkLst>
        </pc:picChg>
        <pc:picChg chg="add mod">
          <ac:chgData name="Karine Brossois" userId="f4813e1cde961e9d" providerId="LiveId" clId="{7D903075-F0FD-41FE-B546-3547B8B78F56}" dt="2023-03-15T16:09:17.756" v="263" actId="18653"/>
          <ac:picMkLst>
            <pc:docMk/>
            <pc:sldMk cId="538753369" sldId="267"/>
            <ac:picMk id="10" creationId="{9E4F9708-42C4-917E-F089-367AD9EA9C57}"/>
          </ac:picMkLst>
        </pc:picChg>
        <pc:picChg chg="add mod">
          <ac:chgData name="Karine Brossois" userId="f4813e1cde961e9d" providerId="LiveId" clId="{7D903075-F0FD-41FE-B546-3547B8B78F56}" dt="2023-03-15T16:09:30.264" v="265" actId="18653"/>
          <ac:picMkLst>
            <pc:docMk/>
            <pc:sldMk cId="538753369" sldId="267"/>
            <ac:picMk id="12" creationId="{AF5A28B7-3F1E-B325-502A-E0CFFBBCBEA2}"/>
          </ac:picMkLst>
        </pc:picChg>
        <pc:picChg chg="add mod">
          <ac:chgData name="Karine Brossois" userId="f4813e1cde961e9d" providerId="LiveId" clId="{7D903075-F0FD-41FE-B546-3547B8B78F56}" dt="2023-03-15T16:10:46.288" v="266" actId="931"/>
          <ac:picMkLst>
            <pc:docMk/>
            <pc:sldMk cId="538753369" sldId="267"/>
            <ac:picMk id="14" creationId="{D2E279D3-DFD3-90CB-DCD9-731561DED703}"/>
          </ac:picMkLst>
        </pc:picChg>
        <pc:picChg chg="add mod modCrop">
          <ac:chgData name="Karine Brossois" userId="f4813e1cde961e9d" providerId="LiveId" clId="{7D903075-F0FD-41FE-B546-3547B8B78F56}" dt="2023-03-15T16:11:05.592" v="268" actId="732"/>
          <ac:picMkLst>
            <pc:docMk/>
            <pc:sldMk cId="538753369" sldId="267"/>
            <ac:picMk id="16" creationId="{32AC8BE6-29E5-59AB-1EF6-778A294112B9}"/>
          </ac:picMkLst>
        </pc:picChg>
      </pc:sldChg>
      <pc:sldChg chg="addSp delSp modSp new mod">
        <pc:chgData name="Karine Brossois" userId="f4813e1cde961e9d" providerId="LiveId" clId="{7D903075-F0FD-41FE-B546-3547B8B78F56}" dt="2023-03-22T16:04:13.726" v="289" actId="122"/>
        <pc:sldMkLst>
          <pc:docMk/>
          <pc:sldMk cId="3250587185" sldId="268"/>
        </pc:sldMkLst>
        <pc:spChg chg="mod">
          <ac:chgData name="Karine Brossois" userId="f4813e1cde961e9d" providerId="LiveId" clId="{7D903075-F0FD-41FE-B546-3547B8B78F56}" dt="2023-03-22T16:04:13.726" v="289" actId="122"/>
          <ac:spMkLst>
            <pc:docMk/>
            <pc:sldMk cId="3250587185" sldId="268"/>
            <ac:spMk id="2" creationId="{248D51F8-08FA-78D2-F06D-3916552806D6}"/>
          </ac:spMkLst>
        </pc:spChg>
        <pc:spChg chg="del">
          <ac:chgData name="Karine Brossois" userId="f4813e1cde961e9d" providerId="LiveId" clId="{7D903075-F0FD-41FE-B546-3547B8B78F56}" dt="2023-03-22T16:03:53.887" v="270" actId="931"/>
          <ac:spMkLst>
            <pc:docMk/>
            <pc:sldMk cId="3250587185" sldId="268"/>
            <ac:spMk id="3" creationId="{76E11DD3-52A2-D75A-C6AE-49E75ED42492}"/>
          </ac:spMkLst>
        </pc:spChg>
        <pc:picChg chg="add mod">
          <ac:chgData name="Karine Brossois" userId="f4813e1cde961e9d" providerId="LiveId" clId="{7D903075-F0FD-41FE-B546-3547B8B78F56}" dt="2023-03-22T16:03:59.043" v="271" actId="18653"/>
          <ac:picMkLst>
            <pc:docMk/>
            <pc:sldMk cId="3250587185" sldId="268"/>
            <ac:picMk id="5" creationId="{770EE7F7-5172-4456-1E11-CD78000F247B}"/>
          </ac:picMkLst>
        </pc:picChg>
      </pc:sldChg>
      <pc:sldChg chg="addSp delSp modSp new">
        <pc:chgData name="Karine Brossois" userId="f4813e1cde961e9d" providerId="LiveId" clId="{7D903075-F0FD-41FE-B546-3547B8B78F56}" dt="2023-03-22T16:06:57.610" v="299" actId="18653"/>
        <pc:sldMkLst>
          <pc:docMk/>
          <pc:sldMk cId="1274171745" sldId="269"/>
        </pc:sldMkLst>
        <pc:spChg chg="del">
          <ac:chgData name="Karine Brossois" userId="f4813e1cde961e9d" providerId="LiveId" clId="{7D903075-F0FD-41FE-B546-3547B8B78F56}" dt="2023-03-22T16:04:31.218" v="293" actId="931"/>
          <ac:spMkLst>
            <pc:docMk/>
            <pc:sldMk cId="1274171745" sldId="269"/>
            <ac:spMk id="2" creationId="{44989FE9-E814-E8B3-D11A-91D174D45C4B}"/>
          </ac:spMkLst>
        </pc:spChg>
        <pc:spChg chg="del">
          <ac:chgData name="Karine Brossois" userId="f4813e1cde961e9d" providerId="LiveId" clId="{7D903075-F0FD-41FE-B546-3547B8B78F56}" dt="2023-03-22T16:05:51.945" v="297" actId="931"/>
          <ac:spMkLst>
            <pc:docMk/>
            <pc:sldMk cId="1274171745" sldId="269"/>
            <ac:spMk id="3" creationId="{62B88610-BA33-F500-CA00-A6FB9E87829F}"/>
          </ac:spMkLst>
        </pc:spChg>
        <pc:spChg chg="del">
          <ac:chgData name="Karine Brossois" userId="f4813e1cde961e9d" providerId="LiveId" clId="{7D903075-F0FD-41FE-B546-3547B8B78F56}" dt="2023-03-22T16:04:57.328" v="294" actId="931"/>
          <ac:spMkLst>
            <pc:docMk/>
            <pc:sldMk cId="1274171745" sldId="269"/>
            <ac:spMk id="4" creationId="{6528EADD-E990-E18D-1F92-A89836C015AC}"/>
          </ac:spMkLst>
        </pc:spChg>
        <pc:spChg chg="del">
          <ac:chgData name="Karine Brossois" userId="f4813e1cde961e9d" providerId="LiveId" clId="{7D903075-F0FD-41FE-B546-3547B8B78F56}" dt="2023-03-22T16:05:37.178" v="295" actId="931"/>
          <ac:spMkLst>
            <pc:docMk/>
            <pc:sldMk cId="1274171745" sldId="269"/>
            <ac:spMk id="5" creationId="{8310A58F-16D1-1575-781F-0897B8806048}"/>
          </ac:spMkLst>
        </pc:spChg>
        <pc:spChg chg="del">
          <ac:chgData name="Karine Brossois" userId="f4813e1cde961e9d" providerId="LiveId" clId="{7D903075-F0FD-41FE-B546-3547B8B78F56}" dt="2023-03-22T16:06:50.653" v="298" actId="931"/>
          <ac:spMkLst>
            <pc:docMk/>
            <pc:sldMk cId="1274171745" sldId="269"/>
            <ac:spMk id="6" creationId="{82A2D23C-9953-3351-9FE3-82E8FDD8F643}"/>
          </ac:spMkLst>
        </pc:spChg>
        <pc:picChg chg="add mod">
          <ac:chgData name="Karine Brossois" userId="f4813e1cde961e9d" providerId="LiveId" clId="{7D903075-F0FD-41FE-B546-3547B8B78F56}" dt="2023-03-22T16:04:31.218" v="293" actId="931"/>
          <ac:picMkLst>
            <pc:docMk/>
            <pc:sldMk cId="1274171745" sldId="269"/>
            <ac:picMk id="8" creationId="{72128FA4-01C1-039F-5CE7-B701C16E5D02}"/>
          </ac:picMkLst>
        </pc:picChg>
        <pc:picChg chg="add mod">
          <ac:chgData name="Karine Brossois" userId="f4813e1cde961e9d" providerId="LiveId" clId="{7D903075-F0FD-41FE-B546-3547B8B78F56}" dt="2023-03-22T16:04:57.328" v="294" actId="931"/>
          <ac:picMkLst>
            <pc:docMk/>
            <pc:sldMk cId="1274171745" sldId="269"/>
            <ac:picMk id="10" creationId="{2E15AC3B-BD5F-D5E1-7A2D-D3F855AD1DFC}"/>
          </ac:picMkLst>
        </pc:picChg>
        <pc:picChg chg="add mod">
          <ac:chgData name="Karine Brossois" userId="f4813e1cde961e9d" providerId="LiveId" clId="{7D903075-F0FD-41FE-B546-3547B8B78F56}" dt="2023-03-22T16:05:40.665" v="296" actId="18653"/>
          <ac:picMkLst>
            <pc:docMk/>
            <pc:sldMk cId="1274171745" sldId="269"/>
            <ac:picMk id="12" creationId="{D7CE3327-3BBE-6C01-D1CF-6B8CC4967E6D}"/>
          </ac:picMkLst>
        </pc:picChg>
        <pc:picChg chg="add mod">
          <ac:chgData name="Karine Brossois" userId="f4813e1cde961e9d" providerId="LiveId" clId="{7D903075-F0FD-41FE-B546-3547B8B78F56}" dt="2023-03-22T16:05:51.945" v="297" actId="931"/>
          <ac:picMkLst>
            <pc:docMk/>
            <pc:sldMk cId="1274171745" sldId="269"/>
            <ac:picMk id="14" creationId="{8D51930A-E1F2-28A4-CF0B-B3314AE97D07}"/>
          </ac:picMkLst>
        </pc:picChg>
        <pc:picChg chg="add mod">
          <ac:chgData name="Karine Brossois" userId="f4813e1cde961e9d" providerId="LiveId" clId="{7D903075-F0FD-41FE-B546-3547B8B78F56}" dt="2023-03-22T16:06:57.610" v="299" actId="18653"/>
          <ac:picMkLst>
            <pc:docMk/>
            <pc:sldMk cId="1274171745" sldId="269"/>
            <ac:picMk id="16" creationId="{7C004CE8-8386-769B-06B2-35C397E39D91}"/>
          </ac:picMkLst>
        </pc:picChg>
      </pc:sldChg>
      <pc:sldChg chg="new del">
        <pc:chgData name="Karine Brossois" userId="f4813e1cde961e9d" providerId="LiveId" clId="{7D903075-F0FD-41FE-B546-3547B8B78F56}" dt="2023-03-22T16:04:18.697" v="291" actId="680"/>
        <pc:sldMkLst>
          <pc:docMk/>
          <pc:sldMk cId="3836612218" sldId="269"/>
        </pc:sldMkLst>
      </pc:sldChg>
      <pc:sldChg chg="addSp delSp modSp new mod">
        <pc:chgData name="Karine Brossois" userId="f4813e1cde961e9d" providerId="LiveId" clId="{7D903075-F0FD-41FE-B546-3547B8B78F56}" dt="2023-03-22T16:07:43.498" v="313" actId="122"/>
        <pc:sldMkLst>
          <pc:docMk/>
          <pc:sldMk cId="3459718913" sldId="270"/>
        </pc:sldMkLst>
        <pc:spChg chg="mod">
          <ac:chgData name="Karine Brossois" userId="f4813e1cde961e9d" providerId="LiveId" clId="{7D903075-F0FD-41FE-B546-3547B8B78F56}" dt="2023-03-22T16:07:43.498" v="313" actId="122"/>
          <ac:spMkLst>
            <pc:docMk/>
            <pc:sldMk cId="3459718913" sldId="270"/>
            <ac:spMk id="2" creationId="{E48D90BE-46C4-DE3B-26F8-D4D95BBF7F1B}"/>
          </ac:spMkLst>
        </pc:spChg>
        <pc:spChg chg="del">
          <ac:chgData name="Karine Brossois" userId="f4813e1cde961e9d" providerId="LiveId" clId="{7D903075-F0FD-41FE-B546-3547B8B78F56}" dt="2023-03-22T16:07:34.613" v="301" actId="931"/>
          <ac:spMkLst>
            <pc:docMk/>
            <pc:sldMk cId="3459718913" sldId="270"/>
            <ac:spMk id="3" creationId="{F7F9FD62-C957-A6B8-B359-2B5BB9A9274B}"/>
          </ac:spMkLst>
        </pc:spChg>
        <pc:picChg chg="add mod">
          <ac:chgData name="Karine Brossois" userId="f4813e1cde961e9d" providerId="LiveId" clId="{7D903075-F0FD-41FE-B546-3547B8B78F56}" dt="2023-03-22T16:07:37.449" v="302" actId="18653"/>
          <ac:picMkLst>
            <pc:docMk/>
            <pc:sldMk cId="3459718913" sldId="270"/>
            <ac:picMk id="5" creationId="{ABCF726E-6F7F-2A4B-881F-B104523D843E}"/>
          </ac:picMkLst>
        </pc:picChg>
      </pc:sldChg>
      <pc:sldChg chg="addSp delSp modSp new mod">
        <pc:chgData name="Karine Brossois" userId="f4813e1cde961e9d" providerId="LiveId" clId="{7D903075-F0FD-41FE-B546-3547B8B78F56}" dt="2023-03-22T16:10:41.714" v="321" actId="931"/>
        <pc:sldMkLst>
          <pc:docMk/>
          <pc:sldMk cId="2252452690" sldId="271"/>
        </pc:sldMkLst>
        <pc:spChg chg="del">
          <ac:chgData name="Karine Brossois" userId="f4813e1cde961e9d" providerId="LiveId" clId="{7D903075-F0FD-41FE-B546-3547B8B78F56}" dt="2023-03-22T16:07:53.226" v="315" actId="931"/>
          <ac:spMkLst>
            <pc:docMk/>
            <pc:sldMk cId="2252452690" sldId="271"/>
            <ac:spMk id="2" creationId="{5928165B-98F0-08CE-8D1B-CCEC11A44CF5}"/>
          </ac:spMkLst>
        </pc:spChg>
        <pc:spChg chg="del">
          <ac:chgData name="Karine Brossois" userId="f4813e1cde961e9d" providerId="LiveId" clId="{7D903075-F0FD-41FE-B546-3547B8B78F56}" dt="2023-03-22T16:08:27.394" v="316" actId="931"/>
          <ac:spMkLst>
            <pc:docMk/>
            <pc:sldMk cId="2252452690" sldId="271"/>
            <ac:spMk id="3" creationId="{DDD43FA5-AE3F-C29F-137F-414BCD60D58F}"/>
          </ac:spMkLst>
        </pc:spChg>
        <pc:spChg chg="del">
          <ac:chgData name="Karine Brossois" userId="f4813e1cde961e9d" providerId="LiveId" clId="{7D903075-F0FD-41FE-B546-3547B8B78F56}" dt="2023-03-22T16:08:40.718" v="317" actId="931"/>
          <ac:spMkLst>
            <pc:docMk/>
            <pc:sldMk cId="2252452690" sldId="271"/>
            <ac:spMk id="4" creationId="{1C58632E-A715-25DB-780E-216DB343544D}"/>
          </ac:spMkLst>
        </pc:spChg>
        <pc:spChg chg="del">
          <ac:chgData name="Karine Brossois" userId="f4813e1cde961e9d" providerId="LiveId" clId="{7D903075-F0FD-41FE-B546-3547B8B78F56}" dt="2023-03-22T16:10:41.714" v="321" actId="931"/>
          <ac:spMkLst>
            <pc:docMk/>
            <pc:sldMk cId="2252452690" sldId="271"/>
            <ac:spMk id="5" creationId="{03444709-E9AD-53FA-8E0C-F9D0304E3E50}"/>
          </ac:spMkLst>
        </pc:spChg>
        <pc:spChg chg="del">
          <ac:chgData name="Karine Brossois" userId="f4813e1cde961e9d" providerId="LiveId" clId="{7D903075-F0FD-41FE-B546-3547B8B78F56}" dt="2023-03-22T16:10:04.810" v="320" actId="22"/>
          <ac:spMkLst>
            <pc:docMk/>
            <pc:sldMk cId="2252452690" sldId="271"/>
            <ac:spMk id="6" creationId="{E022F0BC-DD31-AF30-9898-4ADE7B596765}"/>
          </ac:spMkLst>
        </pc:spChg>
        <pc:picChg chg="add mod">
          <ac:chgData name="Karine Brossois" userId="f4813e1cde961e9d" providerId="LiveId" clId="{7D903075-F0FD-41FE-B546-3547B8B78F56}" dt="2023-03-22T16:07:53.226" v="315" actId="931"/>
          <ac:picMkLst>
            <pc:docMk/>
            <pc:sldMk cId="2252452690" sldId="271"/>
            <ac:picMk id="8" creationId="{368CE930-192D-88FE-3284-5856AC39B967}"/>
          </ac:picMkLst>
        </pc:picChg>
        <pc:picChg chg="add mod">
          <ac:chgData name="Karine Brossois" userId="f4813e1cde961e9d" providerId="LiveId" clId="{7D903075-F0FD-41FE-B546-3547B8B78F56}" dt="2023-03-22T16:08:27.394" v="316" actId="931"/>
          <ac:picMkLst>
            <pc:docMk/>
            <pc:sldMk cId="2252452690" sldId="271"/>
            <ac:picMk id="10" creationId="{A032994B-E8A1-57EF-5186-C669F0502611}"/>
          </ac:picMkLst>
        </pc:picChg>
        <pc:picChg chg="add mod">
          <ac:chgData name="Karine Brossois" userId="f4813e1cde961e9d" providerId="LiveId" clId="{7D903075-F0FD-41FE-B546-3547B8B78F56}" dt="2023-03-22T16:08:45.160" v="319" actId="18653"/>
          <ac:picMkLst>
            <pc:docMk/>
            <pc:sldMk cId="2252452690" sldId="271"/>
            <ac:picMk id="12" creationId="{BA69FDFE-BB64-BD7B-3D1C-C0FF10C4A288}"/>
          </ac:picMkLst>
        </pc:picChg>
        <pc:picChg chg="add mod ord modCrop">
          <ac:chgData name="Karine Brossois" userId="f4813e1cde961e9d" providerId="LiveId" clId="{7D903075-F0FD-41FE-B546-3547B8B78F56}" dt="2023-03-22T16:10:04.810" v="320" actId="22"/>
          <ac:picMkLst>
            <pc:docMk/>
            <pc:sldMk cId="2252452690" sldId="271"/>
            <ac:picMk id="14" creationId="{45815B1E-D2B1-08AB-813A-72C4B1F37160}"/>
          </ac:picMkLst>
        </pc:picChg>
        <pc:picChg chg="add mod">
          <ac:chgData name="Karine Brossois" userId="f4813e1cde961e9d" providerId="LiveId" clId="{7D903075-F0FD-41FE-B546-3547B8B78F56}" dt="2023-03-22T16:10:41.714" v="321" actId="931"/>
          <ac:picMkLst>
            <pc:docMk/>
            <pc:sldMk cId="2252452690" sldId="271"/>
            <ac:picMk id="16" creationId="{DB5C36B5-4EB6-ADC8-CEF5-139FC0EE8711}"/>
          </ac:picMkLst>
        </pc:picChg>
      </pc:sldChg>
      <pc:sldChg chg="addSp delSp modSp new mod">
        <pc:chgData name="Karine Brossois" userId="f4813e1cde961e9d" providerId="LiveId" clId="{7D903075-F0FD-41FE-B546-3547B8B78F56}" dt="2023-03-22T16:11:33.835" v="332" actId="122"/>
        <pc:sldMkLst>
          <pc:docMk/>
          <pc:sldMk cId="189088087" sldId="272"/>
        </pc:sldMkLst>
        <pc:spChg chg="mod">
          <ac:chgData name="Karine Brossois" userId="f4813e1cde961e9d" providerId="LiveId" clId="{7D903075-F0FD-41FE-B546-3547B8B78F56}" dt="2023-03-22T16:11:33.835" v="332" actId="122"/>
          <ac:spMkLst>
            <pc:docMk/>
            <pc:sldMk cId="189088087" sldId="272"/>
            <ac:spMk id="2" creationId="{89946212-5704-6149-DD1E-2B485C9D8924}"/>
          </ac:spMkLst>
        </pc:spChg>
        <pc:spChg chg="del">
          <ac:chgData name="Karine Brossois" userId="f4813e1cde961e9d" providerId="LiveId" clId="{7D903075-F0FD-41FE-B546-3547B8B78F56}" dt="2023-03-22T16:11:24.590" v="323" actId="931"/>
          <ac:spMkLst>
            <pc:docMk/>
            <pc:sldMk cId="189088087" sldId="272"/>
            <ac:spMk id="3" creationId="{AC0D2757-BA39-4941-FD09-5BB4B34AEC60}"/>
          </ac:spMkLst>
        </pc:spChg>
        <pc:picChg chg="add mod">
          <ac:chgData name="Karine Brossois" userId="f4813e1cde961e9d" providerId="LiveId" clId="{7D903075-F0FD-41FE-B546-3547B8B78F56}" dt="2023-03-22T16:11:28.216" v="324" actId="18653"/>
          <ac:picMkLst>
            <pc:docMk/>
            <pc:sldMk cId="189088087" sldId="272"/>
            <ac:picMk id="5" creationId="{88EAD99D-913F-1C57-0E20-2757A1A66EAB}"/>
          </ac:picMkLst>
        </pc:picChg>
      </pc:sldChg>
      <pc:sldChg chg="addSp delSp modSp new">
        <pc:chgData name="Karine Brossois" userId="f4813e1cde961e9d" providerId="LiveId" clId="{7D903075-F0FD-41FE-B546-3547B8B78F56}" dt="2023-03-22T16:12:33.917" v="340" actId="18653"/>
        <pc:sldMkLst>
          <pc:docMk/>
          <pc:sldMk cId="949379897" sldId="273"/>
        </pc:sldMkLst>
        <pc:spChg chg="del">
          <ac:chgData name="Karine Brossois" userId="f4813e1cde961e9d" providerId="LiveId" clId="{7D903075-F0FD-41FE-B546-3547B8B78F56}" dt="2023-03-22T16:11:43.630" v="334" actId="931"/>
          <ac:spMkLst>
            <pc:docMk/>
            <pc:sldMk cId="949379897" sldId="273"/>
            <ac:spMk id="2" creationId="{E944BB3B-B506-0454-6998-940F8D39DDA4}"/>
          </ac:spMkLst>
        </pc:spChg>
        <pc:spChg chg="del">
          <ac:chgData name="Karine Brossois" userId="f4813e1cde961e9d" providerId="LiveId" clId="{7D903075-F0FD-41FE-B546-3547B8B78F56}" dt="2023-03-22T16:11:58.412" v="335" actId="931"/>
          <ac:spMkLst>
            <pc:docMk/>
            <pc:sldMk cId="949379897" sldId="273"/>
            <ac:spMk id="3" creationId="{AC8B7266-6150-0D0F-1939-A2725FC28391}"/>
          </ac:spMkLst>
        </pc:spChg>
        <pc:spChg chg="del">
          <ac:chgData name="Karine Brossois" userId="f4813e1cde961e9d" providerId="LiveId" clId="{7D903075-F0FD-41FE-B546-3547B8B78F56}" dt="2023-03-22T16:12:04.733" v="336" actId="931"/>
          <ac:spMkLst>
            <pc:docMk/>
            <pc:sldMk cId="949379897" sldId="273"/>
            <ac:spMk id="4" creationId="{CF25AC38-2066-99D3-2575-9EB46C031105}"/>
          </ac:spMkLst>
        </pc:spChg>
        <pc:spChg chg="del">
          <ac:chgData name="Karine Brossois" userId="f4813e1cde961e9d" providerId="LiveId" clId="{7D903075-F0FD-41FE-B546-3547B8B78F56}" dt="2023-03-22T16:12:20.667" v="338" actId="931"/>
          <ac:spMkLst>
            <pc:docMk/>
            <pc:sldMk cId="949379897" sldId="273"/>
            <ac:spMk id="5" creationId="{A95C2F71-428D-29B3-FBA0-ADD2645DFB16}"/>
          </ac:spMkLst>
        </pc:spChg>
        <pc:spChg chg="del">
          <ac:chgData name="Karine Brossois" userId="f4813e1cde961e9d" providerId="LiveId" clId="{7D903075-F0FD-41FE-B546-3547B8B78F56}" dt="2023-03-22T16:12:31.216" v="339" actId="931"/>
          <ac:spMkLst>
            <pc:docMk/>
            <pc:sldMk cId="949379897" sldId="273"/>
            <ac:spMk id="6" creationId="{112B96B4-A26B-3F68-F5F7-0F188842FD26}"/>
          </ac:spMkLst>
        </pc:spChg>
        <pc:picChg chg="add mod">
          <ac:chgData name="Karine Brossois" userId="f4813e1cde961e9d" providerId="LiveId" clId="{7D903075-F0FD-41FE-B546-3547B8B78F56}" dt="2023-03-22T16:11:43.630" v="334" actId="931"/>
          <ac:picMkLst>
            <pc:docMk/>
            <pc:sldMk cId="949379897" sldId="273"/>
            <ac:picMk id="8" creationId="{83B60098-553E-14E1-89DA-A83FEE018F7B}"/>
          </ac:picMkLst>
        </pc:picChg>
        <pc:picChg chg="add mod">
          <ac:chgData name="Karine Brossois" userId="f4813e1cde961e9d" providerId="LiveId" clId="{7D903075-F0FD-41FE-B546-3547B8B78F56}" dt="2023-03-22T16:11:58.412" v="335" actId="931"/>
          <ac:picMkLst>
            <pc:docMk/>
            <pc:sldMk cId="949379897" sldId="273"/>
            <ac:picMk id="10" creationId="{54199327-B8C4-F328-FA72-904CE59D581B}"/>
          </ac:picMkLst>
        </pc:picChg>
        <pc:picChg chg="add mod">
          <ac:chgData name="Karine Brossois" userId="f4813e1cde961e9d" providerId="LiveId" clId="{7D903075-F0FD-41FE-B546-3547B8B78F56}" dt="2023-03-22T16:12:07.974" v="337" actId="18653"/>
          <ac:picMkLst>
            <pc:docMk/>
            <pc:sldMk cId="949379897" sldId="273"/>
            <ac:picMk id="12" creationId="{9EE766A0-83B9-7C21-86F7-DBA5153F2C7F}"/>
          </ac:picMkLst>
        </pc:picChg>
        <pc:picChg chg="add mod">
          <ac:chgData name="Karine Brossois" userId="f4813e1cde961e9d" providerId="LiveId" clId="{7D903075-F0FD-41FE-B546-3547B8B78F56}" dt="2023-03-22T16:12:20.667" v="338" actId="931"/>
          <ac:picMkLst>
            <pc:docMk/>
            <pc:sldMk cId="949379897" sldId="273"/>
            <ac:picMk id="14" creationId="{E39301C2-3DD2-4498-0FE8-BC9702E848A6}"/>
          </ac:picMkLst>
        </pc:picChg>
        <pc:picChg chg="add mod">
          <ac:chgData name="Karine Brossois" userId="f4813e1cde961e9d" providerId="LiveId" clId="{7D903075-F0FD-41FE-B546-3547B8B78F56}" dt="2023-03-22T16:12:33.917" v="340" actId="18653"/>
          <ac:picMkLst>
            <pc:docMk/>
            <pc:sldMk cId="949379897" sldId="273"/>
            <ac:picMk id="16" creationId="{DA23B79C-C449-C5F3-19E3-C256C690D64B}"/>
          </ac:picMkLst>
        </pc:picChg>
      </pc:sldChg>
      <pc:sldChg chg="addSp delSp modSp new mod">
        <pc:chgData name="Karine Brossois" userId="f4813e1cde961e9d" providerId="LiveId" clId="{7D903075-F0FD-41FE-B546-3547B8B78F56}" dt="2023-03-22T16:13:29.803" v="351" actId="122"/>
        <pc:sldMkLst>
          <pc:docMk/>
          <pc:sldMk cId="3773353235" sldId="274"/>
        </pc:sldMkLst>
        <pc:spChg chg="mod">
          <ac:chgData name="Karine Brossois" userId="f4813e1cde961e9d" providerId="LiveId" clId="{7D903075-F0FD-41FE-B546-3547B8B78F56}" dt="2023-03-22T16:13:29.803" v="351" actId="122"/>
          <ac:spMkLst>
            <pc:docMk/>
            <pc:sldMk cId="3773353235" sldId="274"/>
            <ac:spMk id="2" creationId="{9114A8C7-9D9C-FEE2-A6B6-2A04CC008735}"/>
          </ac:spMkLst>
        </pc:spChg>
        <pc:spChg chg="del">
          <ac:chgData name="Karine Brossois" userId="f4813e1cde961e9d" providerId="LiveId" clId="{7D903075-F0FD-41FE-B546-3547B8B78F56}" dt="2023-03-22T16:13:22.616" v="342" actId="931"/>
          <ac:spMkLst>
            <pc:docMk/>
            <pc:sldMk cId="3773353235" sldId="274"/>
            <ac:spMk id="3" creationId="{4E8BDB31-2E6B-AF09-F220-6AD27F049188}"/>
          </ac:spMkLst>
        </pc:spChg>
        <pc:picChg chg="add mod">
          <ac:chgData name="Karine Brossois" userId="f4813e1cde961e9d" providerId="LiveId" clId="{7D903075-F0FD-41FE-B546-3547B8B78F56}" dt="2023-03-22T16:13:25.036" v="343" actId="18653"/>
          <ac:picMkLst>
            <pc:docMk/>
            <pc:sldMk cId="3773353235" sldId="274"/>
            <ac:picMk id="5" creationId="{6274120D-2545-388A-97CF-62681FFBD41C}"/>
          </ac:picMkLst>
        </pc:picChg>
      </pc:sldChg>
      <pc:sldChg chg="addSp delSp modSp new mod">
        <pc:chgData name="Karine Brossois" userId="f4813e1cde961e9d" providerId="LiveId" clId="{7D903075-F0FD-41FE-B546-3547B8B78F56}" dt="2023-03-22T16:15:43.122" v="367" actId="931"/>
        <pc:sldMkLst>
          <pc:docMk/>
          <pc:sldMk cId="2575207025" sldId="275"/>
        </pc:sldMkLst>
        <pc:spChg chg="del">
          <ac:chgData name="Karine Brossois" userId="f4813e1cde961e9d" providerId="LiveId" clId="{7D903075-F0FD-41FE-B546-3547B8B78F56}" dt="2023-03-22T16:13:41.176" v="353" actId="931"/>
          <ac:spMkLst>
            <pc:docMk/>
            <pc:sldMk cId="2575207025" sldId="275"/>
            <ac:spMk id="2" creationId="{F0371845-73A4-9BE2-CE61-61A60C9EA971}"/>
          </ac:spMkLst>
        </pc:spChg>
        <pc:spChg chg="del">
          <ac:chgData name="Karine Brossois" userId="f4813e1cde961e9d" providerId="LiveId" clId="{7D903075-F0FD-41FE-B546-3547B8B78F56}" dt="2023-03-22T16:13:55.886" v="354" actId="931"/>
          <ac:spMkLst>
            <pc:docMk/>
            <pc:sldMk cId="2575207025" sldId="275"/>
            <ac:spMk id="3" creationId="{6B54EC0E-7BF0-37DB-9650-F338D54F319C}"/>
          </ac:spMkLst>
        </pc:spChg>
        <pc:spChg chg="del">
          <ac:chgData name="Karine Brossois" userId="f4813e1cde961e9d" providerId="LiveId" clId="{7D903075-F0FD-41FE-B546-3547B8B78F56}" dt="2023-03-22T16:14:12.415" v="356" actId="931"/>
          <ac:spMkLst>
            <pc:docMk/>
            <pc:sldMk cId="2575207025" sldId="275"/>
            <ac:spMk id="4" creationId="{41A2A0D4-0EF4-A1A4-B79D-653D5AFD0043}"/>
          </ac:spMkLst>
        </pc:spChg>
        <pc:spChg chg="del">
          <ac:chgData name="Karine Brossois" userId="f4813e1cde961e9d" providerId="LiveId" clId="{7D903075-F0FD-41FE-B546-3547B8B78F56}" dt="2023-03-22T16:14:22.601" v="357" actId="931"/>
          <ac:spMkLst>
            <pc:docMk/>
            <pc:sldMk cId="2575207025" sldId="275"/>
            <ac:spMk id="5" creationId="{0DE14CC0-96E6-456A-EFA6-0F5A6F572370}"/>
          </ac:spMkLst>
        </pc:spChg>
        <pc:spChg chg="del">
          <ac:chgData name="Karine Brossois" userId="f4813e1cde961e9d" providerId="LiveId" clId="{7D903075-F0FD-41FE-B546-3547B8B78F56}" dt="2023-03-22T16:14:44.221" v="359" actId="931"/>
          <ac:spMkLst>
            <pc:docMk/>
            <pc:sldMk cId="2575207025" sldId="275"/>
            <ac:spMk id="6" creationId="{623B5FAD-33B4-B534-E01E-692108982DF9}"/>
          </ac:spMkLst>
        </pc:spChg>
        <pc:spChg chg="add del mod">
          <ac:chgData name="Karine Brossois" userId="f4813e1cde961e9d" providerId="LiveId" clId="{7D903075-F0FD-41FE-B546-3547B8B78F56}" dt="2023-03-22T16:15:01.851" v="362" actId="931"/>
          <ac:spMkLst>
            <pc:docMk/>
            <pc:sldMk cId="2575207025" sldId="275"/>
            <ac:spMk id="18" creationId="{55C6958D-C5FF-AED6-4284-E7AD018337F9}"/>
          </ac:spMkLst>
        </pc:spChg>
        <pc:spChg chg="add del mod">
          <ac:chgData name="Karine Brossois" userId="f4813e1cde961e9d" providerId="LiveId" clId="{7D903075-F0FD-41FE-B546-3547B8B78F56}" dt="2023-03-22T16:15:14.671" v="365" actId="931"/>
          <ac:spMkLst>
            <pc:docMk/>
            <pc:sldMk cId="2575207025" sldId="275"/>
            <ac:spMk id="22" creationId="{02AB4935-603E-A65A-EE0C-3DF1EF86345F}"/>
          </ac:spMkLst>
        </pc:spChg>
        <pc:spChg chg="add del mod">
          <ac:chgData name="Karine Brossois" userId="f4813e1cde961e9d" providerId="LiveId" clId="{7D903075-F0FD-41FE-B546-3547B8B78F56}" dt="2023-03-22T16:15:43.122" v="367" actId="931"/>
          <ac:spMkLst>
            <pc:docMk/>
            <pc:sldMk cId="2575207025" sldId="275"/>
            <ac:spMk id="26" creationId="{16667207-5BF3-A9F6-93BE-32F43CA74908}"/>
          </ac:spMkLst>
        </pc:spChg>
        <pc:picChg chg="add mod">
          <ac:chgData name="Karine Brossois" userId="f4813e1cde961e9d" providerId="LiveId" clId="{7D903075-F0FD-41FE-B546-3547B8B78F56}" dt="2023-03-22T16:13:41.176" v="353" actId="931"/>
          <ac:picMkLst>
            <pc:docMk/>
            <pc:sldMk cId="2575207025" sldId="275"/>
            <ac:picMk id="8" creationId="{2B1322D9-F34C-CC60-6E4F-8636B70A7CA1}"/>
          </ac:picMkLst>
        </pc:picChg>
        <pc:picChg chg="add mod">
          <ac:chgData name="Karine Brossois" userId="f4813e1cde961e9d" providerId="LiveId" clId="{7D903075-F0FD-41FE-B546-3547B8B78F56}" dt="2023-03-22T16:13:57.987" v="355" actId="18653"/>
          <ac:picMkLst>
            <pc:docMk/>
            <pc:sldMk cId="2575207025" sldId="275"/>
            <ac:picMk id="10" creationId="{421CF209-1335-2C57-ED4A-B3E539C4F30D}"/>
          </ac:picMkLst>
        </pc:picChg>
        <pc:picChg chg="add del mod">
          <ac:chgData name="Karine Brossois" userId="f4813e1cde961e9d" providerId="LiveId" clId="{7D903075-F0FD-41FE-B546-3547B8B78F56}" dt="2023-03-22T16:15:33.708" v="366" actId="478"/>
          <ac:picMkLst>
            <pc:docMk/>
            <pc:sldMk cId="2575207025" sldId="275"/>
            <ac:picMk id="12" creationId="{AE268A3D-B646-151F-DE77-96163B7446C8}"/>
          </ac:picMkLst>
        </pc:picChg>
        <pc:picChg chg="add del mod">
          <ac:chgData name="Karine Brossois" userId="f4813e1cde961e9d" providerId="LiveId" clId="{7D903075-F0FD-41FE-B546-3547B8B78F56}" dt="2023-03-22T16:14:56.219" v="361" actId="478"/>
          <ac:picMkLst>
            <pc:docMk/>
            <pc:sldMk cId="2575207025" sldId="275"/>
            <ac:picMk id="14" creationId="{5A09392E-2FAC-4804-7461-522502FDF59F}"/>
          </ac:picMkLst>
        </pc:picChg>
        <pc:picChg chg="add del mod">
          <ac:chgData name="Karine Brossois" userId="f4813e1cde961e9d" providerId="LiveId" clId="{7D903075-F0FD-41FE-B546-3547B8B78F56}" dt="2023-03-22T16:15:05.110" v="364" actId="478"/>
          <ac:picMkLst>
            <pc:docMk/>
            <pc:sldMk cId="2575207025" sldId="275"/>
            <ac:picMk id="16" creationId="{F3894FC5-75CB-5FEC-E065-D2537CA6E2E8}"/>
          </ac:picMkLst>
        </pc:picChg>
        <pc:picChg chg="add mod">
          <ac:chgData name="Karine Brossois" userId="f4813e1cde961e9d" providerId="LiveId" clId="{7D903075-F0FD-41FE-B546-3547B8B78F56}" dt="2023-03-22T16:15:03.900" v="363" actId="18653"/>
          <ac:picMkLst>
            <pc:docMk/>
            <pc:sldMk cId="2575207025" sldId="275"/>
            <ac:picMk id="20" creationId="{2E8C5DC8-4FC7-BE43-55D1-3DBDB1E4955A}"/>
          </ac:picMkLst>
        </pc:picChg>
        <pc:picChg chg="add mod">
          <ac:chgData name="Karine Brossois" userId="f4813e1cde961e9d" providerId="LiveId" clId="{7D903075-F0FD-41FE-B546-3547B8B78F56}" dt="2023-03-22T16:15:14.671" v="365" actId="931"/>
          <ac:picMkLst>
            <pc:docMk/>
            <pc:sldMk cId="2575207025" sldId="275"/>
            <ac:picMk id="24" creationId="{2E67D73D-FCB6-C753-6150-42D1C1CE15EA}"/>
          </ac:picMkLst>
        </pc:picChg>
        <pc:picChg chg="add mod">
          <ac:chgData name="Karine Brossois" userId="f4813e1cde961e9d" providerId="LiveId" clId="{7D903075-F0FD-41FE-B546-3547B8B78F56}" dt="2023-03-22T16:15:43.122" v="367" actId="931"/>
          <ac:picMkLst>
            <pc:docMk/>
            <pc:sldMk cId="2575207025" sldId="275"/>
            <ac:picMk id="28" creationId="{D6EFFD04-72B9-86AE-5401-CE57E0CDF789}"/>
          </ac:picMkLst>
        </pc:picChg>
      </pc:sldChg>
      <pc:sldMasterChg chg="modSldLayout">
        <pc:chgData name="Karine Brossois" userId="f4813e1cde961e9d" providerId="LiveId" clId="{7D903075-F0FD-41FE-B546-3547B8B78F56}" dt="2023-03-15T15:51:19.938" v="166"/>
        <pc:sldMasterMkLst>
          <pc:docMk/>
          <pc:sldMasterMk cId="2882285691" sldId="2147483670"/>
        </pc:sldMasterMkLst>
        <pc:sldLayoutChg chg="modAnim">
          <pc:chgData name="Karine Brossois" userId="f4813e1cde961e9d" providerId="LiveId" clId="{7D903075-F0FD-41FE-B546-3547B8B78F56}" dt="2023-03-15T15:51:19.938" v="166"/>
          <pc:sldLayoutMkLst>
            <pc:docMk/>
            <pc:sldMasterMk cId="2882285691" sldId="2147483670"/>
            <pc:sldLayoutMk cId="3543649020" sldId="2147483671"/>
          </pc:sldLayoutMkLst>
        </pc:sldLayoutChg>
      </pc:sldMasterChg>
      <pc:sldMasterChg chg="addSldLayout modSldLayout">
        <pc:chgData name="Karine Brossois" userId="f4813e1cde961e9d" providerId="LiveId" clId="{7D903075-F0FD-41FE-B546-3547B8B78F56}" dt="2023-03-15T15:48:13.962" v="153" actId="1076"/>
        <pc:sldMasterMkLst>
          <pc:docMk/>
          <pc:sldMasterMk cId="2855445693" sldId="2147483672"/>
        </pc:sldMasterMkLst>
        <pc:sldLayoutChg chg="addSp delSp modSp mod modAnim">
          <pc:chgData name="Karine Brossois" userId="f4813e1cde961e9d" providerId="LiveId" clId="{7D903075-F0FD-41FE-B546-3547B8B78F56}" dt="2023-03-15T15:48:13.962" v="153" actId="1076"/>
          <pc:sldLayoutMkLst>
            <pc:docMk/>
            <pc:sldMasterMk cId="2855445693" sldId="2147483672"/>
            <pc:sldLayoutMk cId="17767213" sldId="2147483673"/>
          </pc:sldLayoutMkLst>
          <pc:spChg chg="add mod ord">
            <ac:chgData name="Karine Brossois" userId="f4813e1cde961e9d" providerId="LiveId" clId="{7D903075-F0FD-41FE-B546-3547B8B78F56}" dt="2023-03-15T15:48:13.962" v="153" actId="1076"/>
            <ac:spMkLst>
              <pc:docMk/>
              <pc:sldMasterMk cId="2855445693" sldId="2147483672"/>
              <pc:sldLayoutMk cId="17767213" sldId="2147483673"/>
              <ac:spMk id="2" creationId="{863D19A0-510E-8225-704B-A2B0C8B91DF4}"/>
            </ac:spMkLst>
          </pc:spChg>
          <pc:spChg chg="add del mod">
            <ac:chgData name="Karine Brossois" userId="f4813e1cde961e9d" providerId="LiveId" clId="{7D903075-F0FD-41FE-B546-3547B8B78F56}" dt="2023-03-15T15:46:17.984" v="121"/>
            <ac:spMkLst>
              <pc:docMk/>
              <pc:sldMasterMk cId="2855445693" sldId="2147483672"/>
              <pc:sldLayoutMk cId="17767213" sldId="2147483673"/>
              <ac:spMk id="3" creationId="{437B32FB-3010-F29E-B6B4-63AD7DCBAE7E}"/>
            </ac:spMkLst>
          </pc:spChg>
          <pc:spChg chg="add del mod">
            <ac:chgData name="Karine Brossois" userId="f4813e1cde961e9d" providerId="LiveId" clId="{7D903075-F0FD-41FE-B546-3547B8B78F56}" dt="2023-03-15T15:46:17.984" v="121"/>
            <ac:spMkLst>
              <pc:docMk/>
              <pc:sldMasterMk cId="2855445693" sldId="2147483672"/>
              <pc:sldLayoutMk cId="17767213" sldId="2147483673"/>
              <ac:spMk id="4" creationId="{61DA56F9-CA75-664E-9F7A-CE0DC6B45D5B}"/>
            </ac:spMkLst>
          </pc:spChg>
          <pc:spChg chg="add del mod">
            <ac:chgData name="Karine Brossois" userId="f4813e1cde961e9d" providerId="LiveId" clId="{7D903075-F0FD-41FE-B546-3547B8B78F56}" dt="2023-03-15T15:46:17.984" v="121"/>
            <ac:spMkLst>
              <pc:docMk/>
              <pc:sldMasterMk cId="2855445693" sldId="2147483672"/>
              <pc:sldLayoutMk cId="17767213" sldId="2147483673"/>
              <ac:spMk id="5" creationId="{490183AB-CC61-1D54-3783-E46B2AC669E6}"/>
            </ac:spMkLst>
          </pc:spChg>
          <pc:spChg chg="add del mod">
            <ac:chgData name="Karine Brossois" userId="f4813e1cde961e9d" providerId="LiveId" clId="{7D903075-F0FD-41FE-B546-3547B8B78F56}" dt="2023-03-15T15:46:17.984" v="121"/>
            <ac:spMkLst>
              <pc:docMk/>
              <pc:sldMasterMk cId="2855445693" sldId="2147483672"/>
              <pc:sldLayoutMk cId="17767213" sldId="2147483673"/>
              <ac:spMk id="6" creationId="{E40278B3-EF6B-9882-F0A4-6F95B7402640}"/>
            </ac:spMkLst>
          </pc:spChg>
          <pc:spChg chg="add del mod">
            <ac:chgData name="Karine Brossois" userId="f4813e1cde961e9d" providerId="LiveId" clId="{7D903075-F0FD-41FE-B546-3547B8B78F56}" dt="2023-03-15T15:46:17.984" v="121"/>
            <ac:spMkLst>
              <pc:docMk/>
              <pc:sldMasterMk cId="2855445693" sldId="2147483672"/>
              <pc:sldLayoutMk cId="17767213" sldId="2147483673"/>
              <ac:spMk id="7" creationId="{72978939-AF5D-29A4-332B-4FC72015956B}"/>
            </ac:spMkLst>
          </pc:spChg>
          <pc:spChg chg="add del mod">
            <ac:chgData name="Karine Brossois" userId="f4813e1cde961e9d" providerId="LiveId" clId="{7D903075-F0FD-41FE-B546-3547B8B78F56}" dt="2023-03-15T15:46:17.984" v="121"/>
            <ac:spMkLst>
              <pc:docMk/>
              <pc:sldMasterMk cId="2855445693" sldId="2147483672"/>
              <pc:sldLayoutMk cId="17767213" sldId="2147483673"/>
              <ac:spMk id="8" creationId="{B45EDB07-5E67-A244-F71F-DDC78E52E006}"/>
            </ac:spMkLst>
          </pc:spChg>
          <pc:spChg chg="ord">
            <ac:chgData name="Karine Brossois" userId="f4813e1cde961e9d" providerId="LiveId" clId="{7D903075-F0FD-41FE-B546-3547B8B78F56}" dt="2023-03-15T15:47:32.059" v="148" actId="171"/>
            <ac:spMkLst>
              <pc:docMk/>
              <pc:sldMasterMk cId="2855445693" sldId="2147483672"/>
              <pc:sldLayoutMk cId="17767213" sldId="2147483673"/>
              <ac:spMk id="10" creationId="{4A61E4A4-E701-B8BA-A995-4CE61E83BAFB}"/>
            </ac:spMkLst>
          </pc:spChg>
        </pc:sldLayoutChg>
        <pc:sldLayoutChg chg="addSp delSp modSp new mod modAnim">
          <pc:chgData name="Karine Brossois" userId="f4813e1cde961e9d" providerId="LiveId" clId="{7D903075-F0FD-41FE-B546-3547B8B78F56}" dt="2023-03-15T15:48:08.552" v="152" actId="1076"/>
          <pc:sldLayoutMkLst>
            <pc:docMk/>
            <pc:sldMasterMk cId="2855445693" sldId="2147483672"/>
            <pc:sldLayoutMk cId="1540871039" sldId="2147483674"/>
          </pc:sldLayoutMkLst>
          <pc:spChg chg="del">
            <ac:chgData name="Karine Brossois" userId="f4813e1cde961e9d" providerId="LiveId" clId="{7D903075-F0FD-41FE-B546-3547B8B78F56}" dt="2023-03-15T15:46:24.295" v="123" actId="478"/>
            <ac:spMkLst>
              <pc:docMk/>
              <pc:sldMasterMk cId="2855445693" sldId="2147483672"/>
              <pc:sldLayoutMk cId="1540871039" sldId="2147483674"/>
              <ac:spMk id="2" creationId="{CD178F0E-ECB3-A4D0-2279-35BF15BF0E69}"/>
            </ac:spMkLst>
          </pc:spChg>
          <pc:spChg chg="del">
            <ac:chgData name="Karine Brossois" userId="f4813e1cde961e9d" providerId="LiveId" clId="{7D903075-F0FD-41FE-B546-3547B8B78F56}" dt="2023-03-15T15:46:26.189" v="124" actId="478"/>
            <ac:spMkLst>
              <pc:docMk/>
              <pc:sldMasterMk cId="2855445693" sldId="2147483672"/>
              <pc:sldLayoutMk cId="1540871039" sldId="2147483674"/>
              <ac:spMk id="3" creationId="{D55F0750-9029-0677-7B52-AFC16B9848E6}"/>
            </ac:spMkLst>
          </pc:spChg>
          <pc:spChg chg="del">
            <ac:chgData name="Karine Brossois" userId="f4813e1cde961e9d" providerId="LiveId" clId="{7D903075-F0FD-41FE-B546-3547B8B78F56}" dt="2023-03-15T15:46:27.830" v="126" actId="478"/>
            <ac:spMkLst>
              <pc:docMk/>
              <pc:sldMasterMk cId="2855445693" sldId="2147483672"/>
              <pc:sldLayoutMk cId="1540871039" sldId="2147483674"/>
              <ac:spMk id="4" creationId="{D1656CC8-3C35-0F58-076C-C4EB42BA9E9A}"/>
            </ac:spMkLst>
          </pc:spChg>
          <pc:spChg chg="del">
            <ac:chgData name="Karine Brossois" userId="f4813e1cde961e9d" providerId="LiveId" clId="{7D903075-F0FD-41FE-B546-3547B8B78F56}" dt="2023-03-15T15:46:27.133" v="125" actId="478"/>
            <ac:spMkLst>
              <pc:docMk/>
              <pc:sldMasterMk cId="2855445693" sldId="2147483672"/>
              <pc:sldLayoutMk cId="1540871039" sldId="2147483674"/>
              <ac:spMk id="5" creationId="{5B0B8DB6-F3DF-3247-86F1-5CD8C6E35BF1}"/>
            </ac:spMkLst>
          </pc:spChg>
          <pc:spChg chg="add mod">
            <ac:chgData name="Karine Brossois" userId="f4813e1cde961e9d" providerId="LiveId" clId="{7D903075-F0FD-41FE-B546-3547B8B78F56}" dt="2023-03-15T15:46:28.807" v="127"/>
            <ac:spMkLst>
              <pc:docMk/>
              <pc:sldMasterMk cId="2855445693" sldId="2147483672"/>
              <pc:sldLayoutMk cId="1540871039" sldId="2147483674"/>
              <ac:spMk id="6" creationId="{501F6C2B-9A6F-A03B-D32D-89C5BA186B1F}"/>
            </ac:spMkLst>
          </pc:spChg>
          <pc:spChg chg="add mod ord">
            <ac:chgData name="Karine Brossois" userId="f4813e1cde961e9d" providerId="LiveId" clId="{7D903075-F0FD-41FE-B546-3547B8B78F56}" dt="2023-03-15T15:47:47.134" v="149" actId="167"/>
            <ac:spMkLst>
              <pc:docMk/>
              <pc:sldMasterMk cId="2855445693" sldId="2147483672"/>
              <pc:sldLayoutMk cId="1540871039" sldId="2147483674"/>
              <ac:spMk id="7" creationId="{9C2035FB-1722-26AA-40B7-0EFA750467F1}"/>
            </ac:spMkLst>
          </pc:spChg>
          <pc:spChg chg="add mod">
            <ac:chgData name="Karine Brossois" userId="f4813e1cde961e9d" providerId="LiveId" clId="{7D903075-F0FD-41FE-B546-3547B8B78F56}" dt="2023-03-15T15:46:28.807" v="127"/>
            <ac:spMkLst>
              <pc:docMk/>
              <pc:sldMasterMk cId="2855445693" sldId="2147483672"/>
              <pc:sldLayoutMk cId="1540871039" sldId="2147483674"/>
              <ac:spMk id="8" creationId="{283FA997-F910-AD3D-E0F2-E532C6FEA78D}"/>
            </ac:spMkLst>
          </pc:spChg>
          <pc:spChg chg="add mod">
            <ac:chgData name="Karine Brossois" userId="f4813e1cde961e9d" providerId="LiveId" clId="{7D903075-F0FD-41FE-B546-3547B8B78F56}" dt="2023-03-15T15:46:28.807" v="127"/>
            <ac:spMkLst>
              <pc:docMk/>
              <pc:sldMasterMk cId="2855445693" sldId="2147483672"/>
              <pc:sldLayoutMk cId="1540871039" sldId="2147483674"/>
              <ac:spMk id="9" creationId="{1A841F0D-2C4D-F082-D8BB-BAA0254B50D5}"/>
            </ac:spMkLst>
          </pc:spChg>
          <pc:spChg chg="add mod">
            <ac:chgData name="Karine Brossois" userId="f4813e1cde961e9d" providerId="LiveId" clId="{7D903075-F0FD-41FE-B546-3547B8B78F56}" dt="2023-03-15T15:46:28.807" v="127"/>
            <ac:spMkLst>
              <pc:docMk/>
              <pc:sldMasterMk cId="2855445693" sldId="2147483672"/>
              <pc:sldLayoutMk cId="1540871039" sldId="2147483674"/>
              <ac:spMk id="10" creationId="{F68BDEC0-8648-9917-D964-D539D16C99A4}"/>
            </ac:spMkLst>
          </pc:spChg>
          <pc:spChg chg="add mod">
            <ac:chgData name="Karine Brossois" userId="f4813e1cde961e9d" providerId="LiveId" clId="{7D903075-F0FD-41FE-B546-3547B8B78F56}" dt="2023-03-15T15:48:08.552" v="152" actId="1076"/>
            <ac:spMkLst>
              <pc:docMk/>
              <pc:sldMasterMk cId="2855445693" sldId="2147483672"/>
              <pc:sldLayoutMk cId="1540871039" sldId="2147483674"/>
              <ac:spMk id="11" creationId="{2DAD3BDC-7DCA-BBF0-FE7F-61F352F0CBBD}"/>
            </ac:spMkLst>
          </pc:spChg>
        </pc:sldLayoutChg>
        <pc:sldLayoutChg chg="addSp delSp modSp new mod modAnim">
          <pc:chgData name="Karine Brossois" userId="f4813e1cde961e9d" providerId="LiveId" clId="{7D903075-F0FD-41FE-B546-3547B8B78F56}" dt="2023-03-15T15:48:03.846" v="151" actId="1076"/>
          <pc:sldLayoutMkLst>
            <pc:docMk/>
            <pc:sldMasterMk cId="2855445693" sldId="2147483672"/>
            <pc:sldLayoutMk cId="819025531" sldId="2147483675"/>
          </pc:sldLayoutMkLst>
          <pc:spChg chg="del">
            <ac:chgData name="Karine Brossois" userId="f4813e1cde961e9d" providerId="LiveId" clId="{7D903075-F0FD-41FE-B546-3547B8B78F56}" dt="2023-03-15T15:46:39.781" v="131" actId="478"/>
            <ac:spMkLst>
              <pc:docMk/>
              <pc:sldMasterMk cId="2855445693" sldId="2147483672"/>
              <pc:sldLayoutMk cId="819025531" sldId="2147483675"/>
              <ac:spMk id="2" creationId="{85734870-F888-442F-6825-08D3FA54685F}"/>
            </ac:spMkLst>
          </pc:spChg>
          <pc:spChg chg="del">
            <ac:chgData name="Karine Brossois" userId="f4813e1cde961e9d" providerId="LiveId" clId="{7D903075-F0FD-41FE-B546-3547B8B78F56}" dt="2023-03-15T15:46:42.149" v="133" actId="478"/>
            <ac:spMkLst>
              <pc:docMk/>
              <pc:sldMasterMk cId="2855445693" sldId="2147483672"/>
              <pc:sldLayoutMk cId="819025531" sldId="2147483675"/>
              <ac:spMk id="3" creationId="{788DBB19-344C-7020-30BA-F532A68CF2EA}"/>
            </ac:spMkLst>
          </pc:spChg>
          <pc:spChg chg="del">
            <ac:chgData name="Karine Brossois" userId="f4813e1cde961e9d" providerId="LiveId" clId="{7D903075-F0FD-41FE-B546-3547B8B78F56}" dt="2023-03-15T15:46:40.903" v="132" actId="478"/>
            <ac:spMkLst>
              <pc:docMk/>
              <pc:sldMasterMk cId="2855445693" sldId="2147483672"/>
              <pc:sldLayoutMk cId="819025531" sldId="2147483675"/>
              <ac:spMk id="4" creationId="{32BE38A4-4922-D4C1-7697-5A083D6D2947}"/>
            </ac:spMkLst>
          </pc:spChg>
          <pc:spChg chg="del">
            <ac:chgData name="Karine Brossois" userId="f4813e1cde961e9d" providerId="LiveId" clId="{7D903075-F0FD-41FE-B546-3547B8B78F56}" dt="2023-03-15T15:46:42.838" v="134" actId="478"/>
            <ac:spMkLst>
              <pc:docMk/>
              <pc:sldMasterMk cId="2855445693" sldId="2147483672"/>
              <pc:sldLayoutMk cId="819025531" sldId="2147483675"/>
              <ac:spMk id="5" creationId="{FD5FE855-8130-8D70-88BF-DFC7CD6DE380}"/>
            </ac:spMkLst>
          </pc:spChg>
          <pc:spChg chg="add mod">
            <ac:chgData name="Karine Brossois" userId="f4813e1cde961e9d" providerId="LiveId" clId="{7D903075-F0FD-41FE-B546-3547B8B78F56}" dt="2023-03-15T15:46:45.857" v="135"/>
            <ac:spMkLst>
              <pc:docMk/>
              <pc:sldMasterMk cId="2855445693" sldId="2147483672"/>
              <pc:sldLayoutMk cId="819025531" sldId="2147483675"/>
              <ac:spMk id="6" creationId="{E0C771A6-CAF4-39AF-79ED-2B3386642F41}"/>
            </ac:spMkLst>
          </pc:spChg>
          <pc:spChg chg="add mod ord">
            <ac:chgData name="Karine Brossois" userId="f4813e1cde961e9d" providerId="LiveId" clId="{7D903075-F0FD-41FE-B546-3547B8B78F56}" dt="2023-03-15T15:47:51.794" v="150" actId="167"/>
            <ac:spMkLst>
              <pc:docMk/>
              <pc:sldMasterMk cId="2855445693" sldId="2147483672"/>
              <pc:sldLayoutMk cId="819025531" sldId="2147483675"/>
              <ac:spMk id="7" creationId="{F0A2CAB3-E35E-FCF2-2ADB-E4605882B99F}"/>
            </ac:spMkLst>
          </pc:spChg>
          <pc:spChg chg="add mod">
            <ac:chgData name="Karine Brossois" userId="f4813e1cde961e9d" providerId="LiveId" clId="{7D903075-F0FD-41FE-B546-3547B8B78F56}" dt="2023-03-15T15:46:45.857" v="135"/>
            <ac:spMkLst>
              <pc:docMk/>
              <pc:sldMasterMk cId="2855445693" sldId="2147483672"/>
              <pc:sldLayoutMk cId="819025531" sldId="2147483675"/>
              <ac:spMk id="8" creationId="{283CDA42-00E7-B7B7-FEFF-FB404897562C}"/>
            </ac:spMkLst>
          </pc:spChg>
          <pc:spChg chg="add mod">
            <ac:chgData name="Karine Brossois" userId="f4813e1cde961e9d" providerId="LiveId" clId="{7D903075-F0FD-41FE-B546-3547B8B78F56}" dt="2023-03-15T15:46:45.857" v="135"/>
            <ac:spMkLst>
              <pc:docMk/>
              <pc:sldMasterMk cId="2855445693" sldId="2147483672"/>
              <pc:sldLayoutMk cId="819025531" sldId="2147483675"/>
              <ac:spMk id="9" creationId="{01D806A7-9119-A5F3-54F1-CCC8774C2322}"/>
            </ac:spMkLst>
          </pc:spChg>
          <pc:spChg chg="add mod">
            <ac:chgData name="Karine Brossois" userId="f4813e1cde961e9d" providerId="LiveId" clId="{7D903075-F0FD-41FE-B546-3547B8B78F56}" dt="2023-03-15T15:46:45.857" v="135"/>
            <ac:spMkLst>
              <pc:docMk/>
              <pc:sldMasterMk cId="2855445693" sldId="2147483672"/>
              <pc:sldLayoutMk cId="819025531" sldId="2147483675"/>
              <ac:spMk id="10" creationId="{32DD560E-19C7-500A-E1CB-FAEEF47E7F06}"/>
            </ac:spMkLst>
          </pc:spChg>
          <pc:spChg chg="add mod">
            <ac:chgData name="Karine Brossois" userId="f4813e1cde961e9d" providerId="LiveId" clId="{7D903075-F0FD-41FE-B546-3547B8B78F56}" dt="2023-03-15T15:48:03.846" v="151" actId="1076"/>
            <ac:spMkLst>
              <pc:docMk/>
              <pc:sldMasterMk cId="2855445693" sldId="2147483672"/>
              <pc:sldLayoutMk cId="819025531" sldId="2147483675"/>
              <ac:spMk id="11" creationId="{71B0A2BA-6A08-7F7A-BD96-FF79E46DCECC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BCAABE2-CC19-8E6F-DCE5-CE10BB6D7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7847" y="5301362"/>
            <a:ext cx="6157912" cy="8477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latin typeface="Andika Basic" panose="02000000000000000000" pitchFamily="2" charset="0"/>
              </a:defRPr>
            </a:lvl1pPr>
            <a:lvl2pPr marL="457200" indent="0" algn="ctr">
              <a:buNone/>
              <a:defRPr sz="4000">
                <a:latin typeface="Andika Basic" panose="02000000000000000000" pitchFamily="2" charset="0"/>
              </a:defRPr>
            </a:lvl2pPr>
            <a:lvl3pPr marL="914400" indent="0">
              <a:buNone/>
              <a:defRPr sz="3600">
                <a:latin typeface="Andika Basic" panose="02000000000000000000" pitchFamily="2" charset="0"/>
              </a:defRPr>
            </a:lvl3pPr>
            <a:lvl4pPr>
              <a:defRPr sz="3200">
                <a:latin typeface="Andika Basic" panose="02000000000000000000" pitchFamily="2" charset="0"/>
              </a:defRPr>
            </a:lvl4pPr>
            <a:lvl5pPr>
              <a:defRPr sz="2800">
                <a:latin typeface="Andika Basic" panose="020000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74305EF3-420A-2CD6-251B-7E5040027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9776" y="643485"/>
            <a:ext cx="3032449" cy="4554538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6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4A61E4A4-E701-B8BA-A995-4CE61E83B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23646" y="1989888"/>
            <a:ext cx="2052000" cy="2880000"/>
          </a:xfrm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57DA140F-6719-A54C-6E3D-FBCE6C5407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591" y="1989889"/>
            <a:ext cx="2052000" cy="28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207CB676-FE18-0758-AC13-F0988E5D42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8479" y="1989888"/>
            <a:ext cx="2052000" cy="28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0865AB9E-EFBE-F9A7-84A4-C500E6BB04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4923" y="1989888"/>
            <a:ext cx="2052000" cy="28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BB5DCBF5-67A1-67DF-CD42-5648CDF7B2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28145" y="1989888"/>
            <a:ext cx="2052000" cy="28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63D19A0-510E-8225-704B-A2B0C8B91DF4}"/>
              </a:ext>
            </a:extLst>
          </p:cNvPr>
          <p:cNvSpPr txBox="1"/>
          <p:nvPr userDrawn="1"/>
        </p:nvSpPr>
        <p:spPr>
          <a:xfrm>
            <a:off x="3515071" y="4649868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7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>
            <a:extLst>
              <a:ext uri="{FF2B5EF4-FFF2-40B4-BE49-F238E27FC236}">
                <a16:creationId xmlns:a16="http://schemas.microsoft.com/office/drawing/2014/main" id="{9C2035FB-1722-26AA-40B7-0EFA750467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23646" y="1989888"/>
            <a:ext cx="2052000" cy="2880000"/>
          </a:xfrm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6" name="Espace réservé pour une image  8">
            <a:extLst>
              <a:ext uri="{FF2B5EF4-FFF2-40B4-BE49-F238E27FC236}">
                <a16:creationId xmlns:a16="http://schemas.microsoft.com/office/drawing/2014/main" id="{501F6C2B-9A6F-A03B-D32D-89C5BA18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591" y="1989889"/>
            <a:ext cx="2052000" cy="28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" name="Espace réservé pour une image  8">
            <a:extLst>
              <a:ext uri="{FF2B5EF4-FFF2-40B4-BE49-F238E27FC236}">
                <a16:creationId xmlns:a16="http://schemas.microsoft.com/office/drawing/2014/main" id="{283FA997-F910-AD3D-E0F2-E532C6FEA7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8479" y="1989888"/>
            <a:ext cx="2052000" cy="28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A841F0D-2C4D-F082-D8BB-BAA0254B50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4923" y="1989888"/>
            <a:ext cx="2052000" cy="28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F68BDEC0-8648-9917-D964-D539D16C99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28145" y="1989888"/>
            <a:ext cx="2052000" cy="28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DAD3BDC-7DCA-BBF0-FE7F-61F352F0CBBD}"/>
              </a:ext>
            </a:extLst>
          </p:cNvPr>
          <p:cNvSpPr txBox="1"/>
          <p:nvPr userDrawn="1"/>
        </p:nvSpPr>
        <p:spPr>
          <a:xfrm>
            <a:off x="3515071" y="4640903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408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>
            <a:extLst>
              <a:ext uri="{FF2B5EF4-FFF2-40B4-BE49-F238E27FC236}">
                <a16:creationId xmlns:a16="http://schemas.microsoft.com/office/drawing/2014/main" id="{F0A2CAB3-E35E-FCF2-2ADB-E4605882B9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23646" y="1989888"/>
            <a:ext cx="2052000" cy="2880000"/>
          </a:xfrm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6" name="Espace réservé pour une image  8">
            <a:extLst>
              <a:ext uri="{FF2B5EF4-FFF2-40B4-BE49-F238E27FC236}">
                <a16:creationId xmlns:a16="http://schemas.microsoft.com/office/drawing/2014/main" id="{E0C771A6-CAF4-39AF-79ED-2B3386642F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591" y="1989889"/>
            <a:ext cx="2052000" cy="28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" name="Espace réservé pour une image  8">
            <a:extLst>
              <a:ext uri="{FF2B5EF4-FFF2-40B4-BE49-F238E27FC236}">
                <a16:creationId xmlns:a16="http://schemas.microsoft.com/office/drawing/2014/main" id="{283CDA42-00E7-B7B7-FEFF-FB40489756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8479" y="1989888"/>
            <a:ext cx="2052000" cy="28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01D806A7-9119-A5F3-54F1-CCC8774C23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84923" y="1989888"/>
            <a:ext cx="2052000" cy="28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32DD560E-19C7-500A-E1CB-FAEEF47E7F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28145" y="1989888"/>
            <a:ext cx="2052000" cy="2880000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1B0A2BA-6A08-7F7A-BD96-FF79E46DCECC}"/>
              </a:ext>
            </a:extLst>
          </p:cNvPr>
          <p:cNvSpPr txBox="1"/>
          <p:nvPr userDrawn="1"/>
        </p:nvSpPr>
        <p:spPr>
          <a:xfrm>
            <a:off x="3443353" y="4640904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90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28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jpg"/><Relationship Id="rId5" Type="http://schemas.openxmlformats.org/officeDocument/2006/relationships/image" Target="../media/image31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10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gif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1B1AA-85AE-101F-7410-2B6F306AA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Devine qui je suis.</a:t>
            </a:r>
          </a:p>
        </p:txBody>
      </p:sp>
    </p:spTree>
    <p:extLst>
      <p:ext uri="{BB962C8B-B14F-4D97-AF65-F5344CB8AC3E}">
        <p14:creationId xmlns:p14="http://schemas.microsoft.com/office/powerpoint/2010/main" val="133191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730135CD-1F8F-37CE-A522-8A7D64099D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707" r="9707"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9E4F9708-42C4-917E-F089-367AD9EA9C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21451" b="-21451"/>
          <a:stretch/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AF5A28B7-3F1E-B325-502A-E0CFFBBCBE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-19730" b="-19730"/>
          <a:stretch/>
        </p:blipFill>
        <p:spPr/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D2E279D3-DFD3-90CB-DCD9-731561DED7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26277" r="26277"/>
          <a:stretch>
            <a:fillRect/>
          </a:stretch>
        </p:blipFill>
        <p:spPr/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32AC8BE6-29E5-59AB-1EF6-778A294112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 l="13778" t="15573" r="13778"/>
          <a:stretch/>
        </p:blipFill>
        <p:spPr>
          <a:xfrm>
            <a:off x="9328145" y="2438400"/>
            <a:ext cx="2052000" cy="2431488"/>
          </a:xfrm>
        </p:spPr>
      </p:pic>
    </p:spTree>
    <p:extLst>
      <p:ext uri="{BB962C8B-B14F-4D97-AF65-F5344CB8AC3E}">
        <p14:creationId xmlns:p14="http://schemas.microsoft.com/office/powerpoint/2010/main" val="53875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64BD5D-23F3-D6BA-E199-C02E6C7676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 crocodile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5D1B9240-A9D3-22EC-C7A7-DEECF316F3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36717" b="-36717"/>
          <a:stretch/>
        </p:blipFill>
        <p:spPr/>
      </p:pic>
    </p:spTree>
    <p:extLst>
      <p:ext uri="{BB962C8B-B14F-4D97-AF65-F5344CB8AC3E}">
        <p14:creationId xmlns:p14="http://schemas.microsoft.com/office/powerpoint/2010/main" val="309783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72128FA4-01C1-039F-5CE7-B701C16E5D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707" r="9707"/>
          <a:stretch>
            <a:fillRect/>
          </a:stretch>
        </p:blipFill>
        <p:spPr/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8D51930A-E1F2-28A4-CF0B-B3314AE97D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086" r="23086"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2E15AC3B-BD5F-D5E1-7A2D-D3F855AD1DF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3153" r="13153"/>
          <a:stretch>
            <a:fillRect/>
          </a:stretch>
        </p:blipFill>
        <p:spPr>
          <a:xfrm rot="5400000">
            <a:off x="4643438" y="2403475"/>
            <a:ext cx="2881312" cy="2052638"/>
          </a:xfrm>
        </p:spPr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D7CE3327-3BBE-6C01-D1CF-6B8CC4967E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-40665" b="-40665"/>
          <a:stretch/>
        </p:blipFill>
        <p:spPr/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7C004CE8-8386-769B-06B2-35C397E39D9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 t="-112059" b="-112059"/>
          <a:stretch/>
        </p:blipFill>
        <p:spPr/>
      </p:pic>
    </p:spTree>
    <p:extLst>
      <p:ext uri="{BB962C8B-B14F-4D97-AF65-F5344CB8AC3E}">
        <p14:creationId xmlns:p14="http://schemas.microsoft.com/office/powerpoint/2010/main" val="127417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48D51F8-08FA-78D2-F06D-3916552806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 écureuil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770EE7F7-5172-4456-1E11-CD78000F24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27444" b="-27444"/>
          <a:stretch/>
        </p:blipFill>
        <p:spPr/>
      </p:pic>
    </p:spTree>
    <p:extLst>
      <p:ext uri="{BB962C8B-B14F-4D97-AF65-F5344CB8AC3E}">
        <p14:creationId xmlns:p14="http://schemas.microsoft.com/office/powerpoint/2010/main" val="325058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368CE930-192D-88FE-3284-5856AC39B9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707" r="9707"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A032994B-E8A1-57EF-5186-C669F05026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380" r="14380"/>
          <a:stretch>
            <a:fillRect/>
          </a:stretch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BA69FDFE-BB64-BD7B-3D1C-C0FF10C4A2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-21998" b="-21998"/>
          <a:stretch/>
        </p:blipFill>
        <p:spPr/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DB5C36B5-4EB6-ADC8-CEF5-139FC0EE87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268" b="268"/>
          <a:stretch>
            <a:fillRect/>
          </a:stretch>
        </p:blipFill>
        <p:spPr/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45815B1E-D2B1-08AB-813A-72C4B1F371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 t="4269" b="4269"/>
          <a:stretch/>
        </p:blipFill>
        <p:spPr/>
      </p:pic>
    </p:spTree>
    <p:extLst>
      <p:ext uri="{BB962C8B-B14F-4D97-AF65-F5344CB8AC3E}">
        <p14:creationId xmlns:p14="http://schemas.microsoft.com/office/powerpoint/2010/main" val="225245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48D90BE-46C4-DE3B-26F8-D4D95BBF7F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une girafe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ABCF726E-6F7F-2A4B-881F-B104523D84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50128" b="-50128"/>
          <a:stretch/>
        </p:blipFill>
        <p:spPr/>
      </p:pic>
    </p:spTree>
    <p:extLst>
      <p:ext uri="{BB962C8B-B14F-4D97-AF65-F5344CB8AC3E}">
        <p14:creationId xmlns:p14="http://schemas.microsoft.com/office/powerpoint/2010/main" val="345971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83B60098-553E-14E1-89DA-A83FEE018F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707" r="9707"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54199327-B8C4-F328-FA72-904CE59D58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380" r="14380"/>
          <a:stretch>
            <a:fillRect/>
          </a:stretch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9EE766A0-83B9-7C21-86F7-DBA5153F2C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-21451" b="-21451"/>
          <a:stretch/>
        </p:blipFill>
        <p:spPr/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E39301C2-3DD2-4498-0FE8-BC9702E848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3153" r="13153"/>
          <a:stretch>
            <a:fillRect/>
          </a:stretch>
        </p:blipFill>
        <p:spPr>
          <a:xfrm rot="5400000">
            <a:off x="6770688" y="2403475"/>
            <a:ext cx="2881312" cy="2052638"/>
          </a:xfrm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DA23B79C-C449-C5F3-19E3-C256C690D64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 t="-19730" b="-19730"/>
          <a:stretch/>
        </p:blipFill>
        <p:spPr/>
      </p:pic>
    </p:spTree>
    <p:extLst>
      <p:ext uri="{BB962C8B-B14F-4D97-AF65-F5344CB8AC3E}">
        <p14:creationId xmlns:p14="http://schemas.microsoft.com/office/powerpoint/2010/main" val="949379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9946212-5704-6149-DD1E-2B485C9D8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 lion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88EAD99D-913F-1C57-0E20-2757A1A66E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43636" b="-43636"/>
          <a:stretch/>
        </p:blipFill>
        <p:spPr/>
      </p:pic>
    </p:spTree>
    <p:extLst>
      <p:ext uri="{BB962C8B-B14F-4D97-AF65-F5344CB8AC3E}">
        <p14:creationId xmlns:p14="http://schemas.microsoft.com/office/powerpoint/2010/main" val="18908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2B1322D9-F34C-CC60-6E4F-8636B70A7C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707" r="9707"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421CF209-1335-2C57-ED4A-B3E539C4F3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37719" b="-37719"/>
          <a:stretch/>
        </p:blipFill>
        <p:spPr/>
      </p:pic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2E8C5DC8-4FC7-BE43-55D1-3DBDB1E495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-21451" b="-21451"/>
          <a:stretch/>
        </p:blipFill>
        <p:spPr/>
      </p:pic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id="{2E67D73D-FCB6-C753-6150-42D1C1CE15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8645" r="8645"/>
          <a:stretch>
            <a:fillRect/>
          </a:stretch>
        </p:blipFill>
        <p:spPr/>
      </p:pic>
      <p:pic>
        <p:nvPicPr>
          <p:cNvPr id="28" name="Espace réservé pour une image  27">
            <a:extLst>
              <a:ext uri="{FF2B5EF4-FFF2-40B4-BE49-F238E27FC236}">
                <a16:creationId xmlns:a16="http://schemas.microsoft.com/office/drawing/2014/main" id="{D6EFFD04-72B9-86AE-5401-CE57E0CDF7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/>
          <a:srcRect t="268" b="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5207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114A8C7-9D9C-FEE2-A6B6-2A04CC008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 ours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6274120D-2545-388A-97CF-62681FFBD4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5639" r="-5639"/>
          <a:stretch/>
        </p:blipFill>
        <p:spPr/>
      </p:pic>
    </p:spTree>
    <p:extLst>
      <p:ext uri="{BB962C8B-B14F-4D97-AF65-F5344CB8AC3E}">
        <p14:creationId xmlns:p14="http://schemas.microsoft.com/office/powerpoint/2010/main" val="377335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7F2F7682-552C-10AC-74C1-B1AC9657462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707" r="9707"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A240ACDB-60F3-E7A5-D8D8-2265F6891C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68" b="268"/>
          <a:stretch>
            <a:fillRect/>
          </a:stretch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979E3835-A7B0-BA7A-EF2E-CAEEA93B8B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-9809" b="-9809"/>
          <a:stretch/>
        </p:blipFill>
        <p:spPr/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AB3CD85A-3EF1-63C9-B1D5-BDD91FD3B33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8645" r="8645"/>
          <a:stretch>
            <a:fillRect/>
          </a:stretch>
        </p:blipFill>
        <p:spPr/>
      </p:pic>
      <p:pic>
        <p:nvPicPr>
          <p:cNvPr id="1026" name="Picture 2" descr="Carte de vœux « Rayures horizontales de sorcière yeux de chats jaune et  noir », par Creepyhollow | Redbubble">
            <a:extLst>
              <a:ext uri="{FF2B5EF4-FFF2-40B4-BE49-F238E27FC236}">
                <a16:creationId xmlns:a16="http://schemas.microsoft.com/office/drawing/2014/main" id="{708E057E-268C-82EE-BA60-0C45BB26422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r="25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4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A9763BE-5F1D-FE4C-8239-17AF03C8A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une abeille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BDFC29B3-477A-B71F-A90A-467BBC395E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402" r="-2154"/>
          <a:stretch/>
        </p:blipFill>
        <p:spPr>
          <a:xfrm>
            <a:off x="3836894" y="643485"/>
            <a:ext cx="4634753" cy="4554538"/>
          </a:xfrm>
        </p:spPr>
      </p:pic>
    </p:spTree>
    <p:extLst>
      <p:ext uri="{BB962C8B-B14F-4D97-AF65-F5344CB8AC3E}">
        <p14:creationId xmlns:p14="http://schemas.microsoft.com/office/powerpoint/2010/main" val="222931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1871DC28-D4A1-BD62-68E5-D1AB2E4442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707" r="9707"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D1FA53DE-BC35-B4C5-4B04-D1898FA5BC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283" r="2283"/>
          <a:stretch>
            <a:fillRect/>
          </a:stretch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06D45059-2B9E-6471-414E-2AA54ED915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7256" r="7256"/>
          <a:stretch>
            <a:fillRect/>
          </a:stretch>
        </p:blipFill>
        <p:spPr/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9CA0E791-0333-B31C-AE31-942CE06606E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t="-25881" b="-25881"/>
          <a:stretch/>
        </p:blipFill>
        <p:spPr/>
      </p:pic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02A75C88-8470-E0E9-8D52-FFC7D1DCD1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/>
          <a:srcRect t="-21998" b="-21998"/>
          <a:stretch/>
        </p:blipFill>
        <p:spPr/>
      </p:pic>
    </p:spTree>
    <p:extLst>
      <p:ext uri="{BB962C8B-B14F-4D97-AF65-F5344CB8AC3E}">
        <p14:creationId xmlns:p14="http://schemas.microsoft.com/office/powerpoint/2010/main" val="100415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3FF0D81-75CB-2810-ECC1-7E0D5A124E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 âne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710AA561-ECBB-D2CE-CC87-C92FF8FCC8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13832" b="-13832"/>
          <a:stretch/>
        </p:blipFill>
        <p:spPr/>
      </p:pic>
    </p:spTree>
    <p:extLst>
      <p:ext uri="{BB962C8B-B14F-4D97-AF65-F5344CB8AC3E}">
        <p14:creationId xmlns:p14="http://schemas.microsoft.com/office/powerpoint/2010/main" val="219429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B3B8BF8C-7A1C-DDB3-5428-947F65F763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707" r="9707"/>
          <a:stretch>
            <a:fillRect/>
          </a:stretch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3F7B292E-C09D-BDF0-8A75-04C256F7BC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-21451" b="-21451"/>
          <a:stretch/>
        </p:blipFill>
        <p:spPr/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B4D5C257-D3E9-1292-8FCB-5435A53C0A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-36851" b="-36851"/>
          <a:stretch/>
        </p:blipFill>
        <p:spPr/>
      </p:pic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0882E6F4-6C0B-EA73-7B66-9B88EDA092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/>
          <a:srcRect t="-19730" b="-19730"/>
          <a:stretch/>
        </p:blipFill>
        <p:spPr/>
      </p:pic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5EDEC6C4-650A-70D5-7097-446720922D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/>
          <a:srcRect t="-20175" b="-20175"/>
          <a:stretch/>
        </p:blipFill>
        <p:spPr/>
      </p:pic>
      <p:sp>
        <p:nvSpPr>
          <p:cNvPr id="13" name="Cœur 12">
            <a:extLst>
              <a:ext uri="{FF2B5EF4-FFF2-40B4-BE49-F238E27FC236}">
                <a16:creationId xmlns:a16="http://schemas.microsoft.com/office/drawing/2014/main" id="{8438889F-671D-BC87-1FBF-8E767BD9C755}"/>
              </a:ext>
            </a:extLst>
          </p:cNvPr>
          <p:cNvSpPr/>
          <p:nvPr/>
        </p:nvSpPr>
        <p:spPr>
          <a:xfrm>
            <a:off x="7110480" y="2243887"/>
            <a:ext cx="2217666" cy="2709112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D28842B-FBCF-346B-610B-7739605424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 chat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2ABEE09E-CDF2-0480-849A-AB2D13A879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23845" b="-23845"/>
          <a:stretch/>
        </p:blipFill>
        <p:spPr/>
      </p:pic>
    </p:spTree>
    <p:extLst>
      <p:ext uri="{BB962C8B-B14F-4D97-AF65-F5344CB8AC3E}">
        <p14:creationId xmlns:p14="http://schemas.microsoft.com/office/powerpoint/2010/main" val="144975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636BF956-8462-C779-5109-BF2AA33515B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707" r="9707"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D05DEB39-2500-6D56-C1A6-8B449830C0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68" b="268"/>
          <a:stretch>
            <a:fillRect/>
          </a:stretch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6D4DDA16-2AC3-1AEF-4EC8-A7728152B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-19802" b="-19802"/>
          <a:stretch/>
        </p:blipFill>
        <p:spPr/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B09E03A1-FA1F-5590-F0D8-7C49F81B95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-27623" b="-27623"/>
          <a:stretch/>
        </p:blipFill>
        <p:spPr/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AB07329D-D176-80CF-F5A7-45AE12E8F6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 t="-20175" b="-20175"/>
          <a:stretch/>
        </p:blipFill>
        <p:spPr/>
      </p:pic>
    </p:spTree>
    <p:extLst>
      <p:ext uri="{BB962C8B-B14F-4D97-AF65-F5344CB8AC3E}">
        <p14:creationId xmlns:p14="http://schemas.microsoft.com/office/powerpoint/2010/main" val="359298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A36B284-8A8B-4394-5FBD-298C2F72D1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une coccinelle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EA0468DE-4BBE-FB24-218C-E19FE238437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25096" b="-25096"/>
          <a:stretch/>
        </p:blipFill>
        <p:spPr/>
      </p:pic>
    </p:spTree>
    <p:extLst>
      <p:ext uri="{BB962C8B-B14F-4D97-AF65-F5344CB8AC3E}">
        <p14:creationId xmlns:p14="http://schemas.microsoft.com/office/powerpoint/2010/main" val="494486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2_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23</Words>
  <Application>Microsoft Office PowerPoint</Application>
  <PresentationFormat>Grand écran</PresentationFormat>
  <Paragraphs>10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Andika Basic</vt:lpstr>
      <vt:lpstr>Arial</vt:lpstr>
      <vt:lpstr>Arial Black</vt:lpstr>
      <vt:lpstr>Garamond</vt:lpstr>
      <vt:lpstr>Organique</vt:lpstr>
      <vt:lpstr>1_Organique</vt:lpstr>
      <vt:lpstr>2_Organique</vt:lpstr>
      <vt:lpstr>Devine qui je suis.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Brossois</dc:creator>
  <cp:lastModifiedBy>Karine Brossois</cp:lastModifiedBy>
  <cp:revision>1</cp:revision>
  <dcterms:created xsi:type="dcterms:W3CDTF">2023-03-15T15:19:04Z</dcterms:created>
  <dcterms:modified xsi:type="dcterms:W3CDTF">2023-03-22T16:21:40Z</dcterms:modified>
</cp:coreProperties>
</file>