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62" r:id="rId5"/>
    <p:sldId id="261" r:id="rId6"/>
    <p:sldId id="264" r:id="rId7"/>
    <p:sldId id="263" r:id="rId8"/>
    <p:sldId id="266" r:id="rId9"/>
    <p:sldId id="265" r:id="rId10"/>
    <p:sldId id="268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e Brossois" userId="f4813e1cde961e9d" providerId="LiveId" clId="{EDE85C52-14E2-4FAF-8D2F-4258A7C33BC5}"/>
    <pc:docChg chg="undo custSel addSld modSld">
      <pc:chgData name="Karine Brossois" userId="f4813e1cde961e9d" providerId="LiveId" clId="{EDE85C52-14E2-4FAF-8D2F-4258A7C33BC5}" dt="2023-03-05T10:15:59.792" v="226" actId="18653"/>
      <pc:docMkLst>
        <pc:docMk/>
      </pc:docMkLst>
      <pc:sldChg chg="addSp delSp modSp mod">
        <pc:chgData name="Karine Brossois" userId="f4813e1cde961e9d" providerId="LiveId" clId="{EDE85C52-14E2-4FAF-8D2F-4258A7C33BC5}" dt="2023-03-05T10:15:59.792" v="226" actId="18653"/>
        <pc:sldMkLst>
          <pc:docMk/>
          <pc:sldMk cId="2259523126" sldId="266"/>
        </pc:sldMkLst>
        <pc:spChg chg="add del mod">
          <ac:chgData name="Karine Brossois" userId="f4813e1cde961e9d" providerId="LiveId" clId="{EDE85C52-14E2-4FAF-8D2F-4258A7C33BC5}" dt="2023-03-05T10:15:39.468" v="222" actId="931"/>
          <ac:spMkLst>
            <pc:docMk/>
            <pc:sldMk cId="2259523126" sldId="266"/>
            <ac:spMk id="3" creationId="{8DF2125D-9B4F-2482-DC69-BF9E468393AC}"/>
          </ac:spMkLst>
        </pc:spChg>
        <pc:spChg chg="add del mod">
          <ac:chgData name="Karine Brossois" userId="f4813e1cde961e9d" providerId="LiveId" clId="{EDE85C52-14E2-4FAF-8D2F-4258A7C33BC5}" dt="2023-03-05T10:15:57.025" v="225" actId="931"/>
          <ac:spMkLst>
            <pc:docMk/>
            <pc:sldMk cId="2259523126" sldId="266"/>
            <ac:spMk id="9" creationId="{D2AAF025-4345-517E-FD75-739ABA98182A}"/>
          </ac:spMkLst>
        </pc:spChg>
        <pc:picChg chg="add mod">
          <ac:chgData name="Karine Brossois" userId="f4813e1cde961e9d" providerId="LiveId" clId="{EDE85C52-14E2-4FAF-8D2F-4258A7C33BC5}" dt="2023-03-05T10:15:42.721" v="223" actId="18653"/>
          <ac:picMkLst>
            <pc:docMk/>
            <pc:sldMk cId="2259523126" sldId="266"/>
            <ac:picMk id="5" creationId="{545CC734-3B44-578C-564E-06B5149084E2}"/>
          </ac:picMkLst>
        </pc:picChg>
        <pc:picChg chg="del">
          <ac:chgData name="Karine Brossois" userId="f4813e1cde961e9d" providerId="LiveId" clId="{EDE85C52-14E2-4FAF-8D2F-4258A7C33BC5}" dt="2023-03-05T10:15:29.425" v="221" actId="478"/>
          <ac:picMkLst>
            <pc:docMk/>
            <pc:sldMk cId="2259523126" sldId="266"/>
            <ac:picMk id="10" creationId="{2C39B032-8296-8266-0B84-F68B23D192FF}"/>
          </ac:picMkLst>
        </pc:picChg>
        <pc:picChg chg="add mod">
          <ac:chgData name="Karine Brossois" userId="f4813e1cde961e9d" providerId="LiveId" clId="{EDE85C52-14E2-4FAF-8D2F-4258A7C33BC5}" dt="2023-03-05T10:15:59.792" v="226" actId="18653"/>
          <ac:picMkLst>
            <pc:docMk/>
            <pc:sldMk cId="2259523126" sldId="266"/>
            <ac:picMk id="12" creationId="{4AD8FF0B-970C-77CD-1710-0BCC8C05CD39}"/>
          </ac:picMkLst>
        </pc:picChg>
        <pc:picChg chg="del">
          <ac:chgData name="Karine Brossois" userId="f4813e1cde961e9d" providerId="LiveId" clId="{EDE85C52-14E2-4FAF-8D2F-4258A7C33BC5}" dt="2023-03-05T10:15:45.783" v="224" actId="478"/>
          <ac:picMkLst>
            <pc:docMk/>
            <pc:sldMk cId="2259523126" sldId="266"/>
            <ac:picMk id="18" creationId="{0E31D25B-946F-D1B9-00AE-2177A87E1C22}"/>
          </ac:picMkLst>
        </pc:picChg>
      </pc:sldChg>
      <pc:sldChg chg="addSp delSp modSp new mod">
        <pc:chgData name="Karine Brossois" userId="f4813e1cde961e9d" providerId="LiveId" clId="{EDE85C52-14E2-4FAF-8D2F-4258A7C33BC5}" dt="2023-03-05T09:49:48.367" v="71" actId="732"/>
        <pc:sldMkLst>
          <pc:docMk/>
          <pc:sldMk cId="1452153885" sldId="271"/>
        </pc:sldMkLst>
        <pc:spChg chg="del">
          <ac:chgData name="Karine Brossois" userId="f4813e1cde961e9d" providerId="LiveId" clId="{EDE85C52-14E2-4FAF-8D2F-4258A7C33BC5}" dt="2023-03-05T09:46:05.443" v="30" actId="931"/>
          <ac:spMkLst>
            <pc:docMk/>
            <pc:sldMk cId="1452153885" sldId="271"/>
            <ac:spMk id="2" creationId="{7415C845-317B-755E-D8EC-0BB5526CDF95}"/>
          </ac:spMkLst>
        </pc:spChg>
        <pc:spChg chg="add del">
          <ac:chgData name="Karine Brossois" userId="f4813e1cde961e9d" providerId="LiveId" clId="{EDE85C52-14E2-4FAF-8D2F-4258A7C33BC5}" dt="2023-03-05T09:46:25.790" v="49" actId="931"/>
          <ac:spMkLst>
            <pc:docMk/>
            <pc:sldMk cId="1452153885" sldId="271"/>
            <ac:spMk id="3" creationId="{80B27568-EE0C-E395-E2E4-B5DD0EEBDA3B}"/>
          </ac:spMkLst>
        </pc:spChg>
        <pc:spChg chg="del">
          <ac:chgData name="Karine Brossois" userId="f4813e1cde961e9d" providerId="LiveId" clId="{EDE85C52-14E2-4FAF-8D2F-4258A7C33BC5}" dt="2023-03-05T09:47:04.820" v="51" actId="931"/>
          <ac:spMkLst>
            <pc:docMk/>
            <pc:sldMk cId="1452153885" sldId="271"/>
            <ac:spMk id="4" creationId="{115999E8-26FF-7FAE-575B-3A7983D5E607}"/>
          </ac:spMkLst>
        </pc:spChg>
        <pc:spChg chg="del">
          <ac:chgData name="Karine Brossois" userId="f4813e1cde961e9d" providerId="LiveId" clId="{EDE85C52-14E2-4FAF-8D2F-4258A7C33BC5}" dt="2023-03-05T09:47:18.762" v="53" actId="931"/>
          <ac:spMkLst>
            <pc:docMk/>
            <pc:sldMk cId="1452153885" sldId="271"/>
            <ac:spMk id="5" creationId="{748B874D-7980-DBD1-7C60-A11CD6EA7970}"/>
          </ac:spMkLst>
        </pc:spChg>
        <pc:spChg chg="del">
          <ac:chgData name="Karine Brossois" userId="f4813e1cde961e9d" providerId="LiveId" clId="{EDE85C52-14E2-4FAF-8D2F-4258A7C33BC5}" dt="2023-03-05T09:47:37.851" v="55" actId="931"/>
          <ac:spMkLst>
            <pc:docMk/>
            <pc:sldMk cId="1452153885" sldId="271"/>
            <ac:spMk id="6" creationId="{44C9AE25-05D8-F26A-DC67-57ADF6CFAB8E}"/>
          </ac:spMkLst>
        </pc:spChg>
        <pc:spChg chg="del">
          <ac:chgData name="Karine Brossois" userId="f4813e1cde961e9d" providerId="LiveId" clId="{EDE85C52-14E2-4FAF-8D2F-4258A7C33BC5}" dt="2023-03-05T09:48:29.306" v="57"/>
          <ac:spMkLst>
            <pc:docMk/>
            <pc:sldMk cId="1452153885" sldId="271"/>
            <ac:spMk id="7" creationId="{97B5AE7A-9630-EBC2-9081-4BE1E0BAB7FA}"/>
          </ac:spMkLst>
        </pc:spChg>
        <pc:spChg chg="del">
          <ac:chgData name="Karine Brossois" userId="f4813e1cde961e9d" providerId="LiveId" clId="{EDE85C52-14E2-4FAF-8D2F-4258A7C33BC5}" dt="2023-03-05T09:48:40.829" v="60" actId="931"/>
          <ac:spMkLst>
            <pc:docMk/>
            <pc:sldMk cId="1452153885" sldId="271"/>
            <ac:spMk id="8" creationId="{07857C4E-DF60-6F09-DE69-22AAD8616BEC}"/>
          </ac:spMkLst>
        </pc:spChg>
        <pc:spChg chg="add del mod">
          <ac:chgData name="Karine Brossois" userId="f4813e1cde961e9d" providerId="LiveId" clId="{EDE85C52-14E2-4FAF-8D2F-4258A7C33BC5}" dt="2023-03-05T09:49:22.959" v="62"/>
          <ac:spMkLst>
            <pc:docMk/>
            <pc:sldMk cId="1452153885" sldId="271"/>
            <ac:spMk id="20" creationId="{84502599-9072-7C87-7706-2FF169564F78}"/>
          </ac:spMkLst>
        </pc:spChg>
        <pc:picChg chg="add mod">
          <ac:chgData name="Karine Brossois" userId="f4813e1cde961e9d" providerId="LiveId" clId="{EDE85C52-14E2-4FAF-8D2F-4258A7C33BC5}" dt="2023-03-05T09:46:05.443" v="30" actId="931"/>
          <ac:picMkLst>
            <pc:docMk/>
            <pc:sldMk cId="1452153885" sldId="271"/>
            <ac:picMk id="10" creationId="{8A808627-5756-52CA-CD67-6F618178E1C1}"/>
          </ac:picMkLst>
        </pc:picChg>
        <pc:picChg chg="add del mod">
          <ac:chgData name="Karine Brossois" userId="f4813e1cde961e9d" providerId="LiveId" clId="{EDE85C52-14E2-4FAF-8D2F-4258A7C33BC5}" dt="2023-03-05T09:46:54.464" v="50" actId="18653"/>
          <ac:picMkLst>
            <pc:docMk/>
            <pc:sldMk cId="1452153885" sldId="271"/>
            <ac:picMk id="12" creationId="{3DC75F88-89D9-E6C7-D667-481622F6FF0C}"/>
          </ac:picMkLst>
        </pc:picChg>
        <pc:picChg chg="add mod">
          <ac:chgData name="Karine Brossois" userId="f4813e1cde961e9d" providerId="LiveId" clId="{EDE85C52-14E2-4FAF-8D2F-4258A7C33BC5}" dt="2023-03-05T09:47:10.683" v="52" actId="18653"/>
          <ac:picMkLst>
            <pc:docMk/>
            <pc:sldMk cId="1452153885" sldId="271"/>
            <ac:picMk id="14" creationId="{216E9650-BF59-B97A-1D64-BC12726CC3B2}"/>
          </ac:picMkLst>
        </pc:picChg>
        <pc:picChg chg="add mod">
          <ac:chgData name="Karine Brossois" userId="f4813e1cde961e9d" providerId="LiveId" clId="{EDE85C52-14E2-4FAF-8D2F-4258A7C33BC5}" dt="2023-03-05T09:47:22.291" v="54" actId="18653"/>
          <ac:picMkLst>
            <pc:docMk/>
            <pc:sldMk cId="1452153885" sldId="271"/>
            <ac:picMk id="16" creationId="{E04E730E-6B0D-379C-FC32-D74C7414F71E}"/>
          </ac:picMkLst>
        </pc:picChg>
        <pc:picChg chg="add del mod">
          <ac:chgData name="Karine Brossois" userId="f4813e1cde961e9d" providerId="LiveId" clId="{EDE85C52-14E2-4FAF-8D2F-4258A7C33BC5}" dt="2023-03-05T09:48:37.483" v="59" actId="478"/>
          <ac:picMkLst>
            <pc:docMk/>
            <pc:sldMk cId="1452153885" sldId="271"/>
            <ac:picMk id="18" creationId="{9D7964EF-6C0B-F166-1B13-7846888EA393}"/>
          </ac:picMkLst>
        </pc:picChg>
        <pc:picChg chg="add mod">
          <ac:chgData name="Karine Brossois" userId="f4813e1cde961e9d" providerId="LiveId" clId="{EDE85C52-14E2-4FAF-8D2F-4258A7C33BC5}" dt="2023-03-05T09:48:42.736" v="61" actId="18653"/>
          <ac:picMkLst>
            <pc:docMk/>
            <pc:sldMk cId="1452153885" sldId="271"/>
            <ac:picMk id="22" creationId="{31CC2DE7-D4EC-2350-6143-07C101DF5302}"/>
          </ac:picMkLst>
        </pc:picChg>
        <pc:picChg chg="add mod">
          <ac:chgData name="Karine Brossois" userId="f4813e1cde961e9d" providerId="LiveId" clId="{EDE85C52-14E2-4FAF-8D2F-4258A7C33BC5}" dt="2023-03-05T09:48:33.494" v="58" actId="18653"/>
          <ac:picMkLst>
            <pc:docMk/>
            <pc:sldMk cId="1452153885" sldId="271"/>
            <ac:picMk id="1026" creationId="{F8FEE1ED-3FCE-FC91-AC0D-2ED759DB900B}"/>
          </ac:picMkLst>
        </pc:picChg>
        <pc:picChg chg="add mod">
          <ac:chgData name="Karine Brossois" userId="f4813e1cde961e9d" providerId="LiveId" clId="{EDE85C52-14E2-4FAF-8D2F-4258A7C33BC5}" dt="2023-03-05T09:49:48.367" v="71" actId="732"/>
          <ac:picMkLst>
            <pc:docMk/>
            <pc:sldMk cId="1452153885" sldId="271"/>
            <ac:picMk id="1028" creationId="{65187599-8669-028C-996F-CA2AA105602B}"/>
          </ac:picMkLst>
        </pc:picChg>
      </pc:sldChg>
      <pc:sldChg chg="addSp delSp modSp new mod">
        <pc:chgData name="Karine Brossois" userId="f4813e1cde961e9d" providerId="LiveId" clId="{EDE85C52-14E2-4FAF-8D2F-4258A7C33BC5}" dt="2023-03-05T09:45:22.835" v="29" actId="122"/>
        <pc:sldMkLst>
          <pc:docMk/>
          <pc:sldMk cId="2297463037" sldId="272"/>
        </pc:sldMkLst>
        <pc:spChg chg="mod">
          <ac:chgData name="Karine Brossois" userId="f4813e1cde961e9d" providerId="LiveId" clId="{EDE85C52-14E2-4FAF-8D2F-4258A7C33BC5}" dt="2023-03-05T09:45:22.835" v="29" actId="122"/>
          <ac:spMkLst>
            <pc:docMk/>
            <pc:sldMk cId="2297463037" sldId="272"/>
            <ac:spMk id="2" creationId="{A6D59DC5-5627-FB36-F53C-62BDE5B33BB0}"/>
          </ac:spMkLst>
        </pc:spChg>
        <pc:spChg chg="del">
          <ac:chgData name="Karine Brossois" userId="f4813e1cde961e9d" providerId="LiveId" clId="{EDE85C52-14E2-4FAF-8D2F-4258A7C33BC5}" dt="2023-03-05T09:44:38.337" v="12" actId="931"/>
          <ac:spMkLst>
            <pc:docMk/>
            <pc:sldMk cId="2297463037" sldId="272"/>
            <ac:spMk id="3" creationId="{271775B7-7006-3C48-7ABF-2F692EE8D222}"/>
          </ac:spMkLst>
        </pc:spChg>
        <pc:spChg chg="add del mod">
          <ac:chgData name="Karine Brossois" userId="f4813e1cde961e9d" providerId="LiveId" clId="{EDE85C52-14E2-4FAF-8D2F-4258A7C33BC5}" dt="2023-03-05T09:45:01.190" v="14" actId="931"/>
          <ac:spMkLst>
            <pc:docMk/>
            <pc:sldMk cId="2297463037" sldId="272"/>
            <ac:spMk id="7" creationId="{C6749F2F-0BFE-3E83-F7FA-F9E2F6FCF035}"/>
          </ac:spMkLst>
        </pc:spChg>
        <pc:picChg chg="add del mod">
          <ac:chgData name="Karine Brossois" userId="f4813e1cde961e9d" providerId="LiveId" clId="{EDE85C52-14E2-4FAF-8D2F-4258A7C33BC5}" dt="2023-03-05T09:44:42.429" v="13" actId="478"/>
          <ac:picMkLst>
            <pc:docMk/>
            <pc:sldMk cId="2297463037" sldId="272"/>
            <ac:picMk id="5" creationId="{B1C296CE-6DA5-4293-7F8B-8E5AA091276C}"/>
          </ac:picMkLst>
        </pc:picChg>
        <pc:picChg chg="add mod modCrop">
          <ac:chgData name="Karine Brossois" userId="f4813e1cde961e9d" providerId="LiveId" clId="{EDE85C52-14E2-4FAF-8D2F-4258A7C33BC5}" dt="2023-03-05T09:45:15.577" v="16" actId="732"/>
          <ac:picMkLst>
            <pc:docMk/>
            <pc:sldMk cId="2297463037" sldId="272"/>
            <ac:picMk id="9" creationId="{DADEBEBB-065E-6C59-3C47-F38DE12962B8}"/>
          </ac:picMkLst>
        </pc:picChg>
      </pc:sldChg>
      <pc:sldChg chg="addSp delSp modSp new">
        <pc:chgData name="Karine Brossois" userId="f4813e1cde961e9d" providerId="LiveId" clId="{EDE85C52-14E2-4FAF-8D2F-4258A7C33BC5}" dt="2023-03-05T09:56:01.887" v="99" actId="18653"/>
        <pc:sldMkLst>
          <pc:docMk/>
          <pc:sldMk cId="1264745263" sldId="273"/>
        </pc:sldMkLst>
        <pc:spChg chg="del">
          <ac:chgData name="Karine Brossois" userId="f4813e1cde961e9d" providerId="LiveId" clId="{EDE85C52-14E2-4FAF-8D2F-4258A7C33BC5}" dt="2023-03-05T09:54:46.227" v="87" actId="931"/>
          <ac:spMkLst>
            <pc:docMk/>
            <pc:sldMk cId="1264745263" sldId="273"/>
            <ac:spMk id="2" creationId="{1B280A73-7E79-F2CF-185D-9AB0B6DC53C8}"/>
          </ac:spMkLst>
        </pc:spChg>
        <pc:spChg chg="del">
          <ac:chgData name="Karine Brossois" userId="f4813e1cde961e9d" providerId="LiveId" clId="{EDE85C52-14E2-4FAF-8D2F-4258A7C33BC5}" dt="2023-03-05T09:52:35.566" v="78"/>
          <ac:spMkLst>
            <pc:docMk/>
            <pc:sldMk cId="1264745263" sldId="273"/>
            <ac:spMk id="3" creationId="{E330EFD3-2060-5598-B01D-238D33C9DAAA}"/>
          </ac:spMkLst>
        </pc:spChg>
        <pc:spChg chg="del">
          <ac:chgData name="Karine Brossois" userId="f4813e1cde961e9d" providerId="LiveId" clId="{EDE85C52-14E2-4FAF-8D2F-4258A7C33BC5}" dt="2023-03-05T09:51:11.765" v="72"/>
          <ac:spMkLst>
            <pc:docMk/>
            <pc:sldMk cId="1264745263" sldId="273"/>
            <ac:spMk id="4" creationId="{06CCCC11-6D83-85D9-0C66-B1086D50906C}"/>
          </ac:spMkLst>
        </pc:spChg>
        <pc:spChg chg="del">
          <ac:chgData name="Karine Brossois" userId="f4813e1cde961e9d" providerId="LiveId" clId="{EDE85C52-14E2-4FAF-8D2F-4258A7C33BC5}" dt="2023-03-05T09:52:03.676" v="76"/>
          <ac:spMkLst>
            <pc:docMk/>
            <pc:sldMk cId="1264745263" sldId="273"/>
            <ac:spMk id="5" creationId="{2901AA20-B8F3-8C15-06B9-3017B6030355}"/>
          </ac:spMkLst>
        </pc:spChg>
        <pc:spChg chg="del">
          <ac:chgData name="Karine Brossois" userId="f4813e1cde961e9d" providerId="LiveId" clId="{EDE85C52-14E2-4FAF-8D2F-4258A7C33BC5}" dt="2023-03-05T09:53:11.199" v="80"/>
          <ac:spMkLst>
            <pc:docMk/>
            <pc:sldMk cId="1264745263" sldId="273"/>
            <ac:spMk id="6" creationId="{0A9FE864-A298-D304-E411-609689F2267C}"/>
          </ac:spMkLst>
        </pc:spChg>
        <pc:spChg chg="del">
          <ac:chgData name="Karine Brossois" userId="f4813e1cde961e9d" providerId="LiveId" clId="{EDE85C52-14E2-4FAF-8D2F-4258A7C33BC5}" dt="2023-03-05T09:55:56.139" v="98"/>
          <ac:spMkLst>
            <pc:docMk/>
            <pc:sldMk cId="1264745263" sldId="273"/>
            <ac:spMk id="7" creationId="{2688D3C3-EAD0-5632-DEEA-514B379BCC94}"/>
          </ac:spMkLst>
        </pc:spChg>
        <pc:spChg chg="del">
          <ac:chgData name="Karine Brossois" userId="f4813e1cde961e9d" providerId="LiveId" clId="{EDE85C52-14E2-4FAF-8D2F-4258A7C33BC5}" dt="2023-03-05T09:54:30.725" v="85"/>
          <ac:spMkLst>
            <pc:docMk/>
            <pc:sldMk cId="1264745263" sldId="273"/>
            <ac:spMk id="8" creationId="{F6B92488-7154-926A-ECBC-6CF18AEA4C4C}"/>
          </ac:spMkLst>
        </pc:spChg>
        <pc:spChg chg="add del mod">
          <ac:chgData name="Karine Brossois" userId="f4813e1cde961e9d" providerId="LiveId" clId="{EDE85C52-14E2-4FAF-8D2F-4258A7C33BC5}" dt="2023-03-05T09:54:07.858" v="84"/>
          <ac:spMkLst>
            <pc:docMk/>
            <pc:sldMk cId="1264745263" sldId="273"/>
            <ac:spMk id="9" creationId="{95E5665D-6AF7-F65D-C9BB-C528FC721508}"/>
          </ac:spMkLst>
        </pc:spChg>
        <pc:picChg chg="add mod">
          <ac:chgData name="Karine Brossois" userId="f4813e1cde961e9d" providerId="LiveId" clId="{EDE85C52-14E2-4FAF-8D2F-4258A7C33BC5}" dt="2023-03-05T09:54:46.227" v="87" actId="931"/>
          <ac:picMkLst>
            <pc:docMk/>
            <pc:sldMk cId="1264745263" sldId="273"/>
            <ac:picMk id="11" creationId="{4026E771-73F2-16A9-8BFC-1FC342378673}"/>
          </ac:picMkLst>
        </pc:picChg>
        <pc:picChg chg="add del mod">
          <ac:chgData name="Karine Brossois" userId="f4813e1cde961e9d" providerId="LiveId" clId="{EDE85C52-14E2-4FAF-8D2F-4258A7C33BC5}" dt="2023-03-05T09:54:04.509" v="83" actId="478"/>
          <ac:picMkLst>
            <pc:docMk/>
            <pc:sldMk cId="1264745263" sldId="273"/>
            <ac:picMk id="2050" creationId="{E5EBD785-ECB5-92FA-083E-94C4EA208C02}"/>
          </ac:picMkLst>
        </pc:picChg>
        <pc:picChg chg="add mod">
          <ac:chgData name="Karine Brossois" userId="f4813e1cde961e9d" providerId="LiveId" clId="{EDE85C52-14E2-4FAF-8D2F-4258A7C33BC5}" dt="2023-03-05T09:52:07.959" v="77" actId="18653"/>
          <ac:picMkLst>
            <pc:docMk/>
            <pc:sldMk cId="1264745263" sldId="273"/>
            <ac:picMk id="2052" creationId="{905C70EA-41B5-5740-9972-1DDCA2D15426}"/>
          </ac:picMkLst>
        </pc:picChg>
        <pc:picChg chg="add mod">
          <ac:chgData name="Karine Brossois" userId="f4813e1cde961e9d" providerId="LiveId" clId="{EDE85C52-14E2-4FAF-8D2F-4258A7C33BC5}" dt="2023-03-05T09:52:38.095" v="79" actId="18653"/>
          <ac:picMkLst>
            <pc:docMk/>
            <pc:sldMk cId="1264745263" sldId="273"/>
            <ac:picMk id="2054" creationId="{00AD4751-2133-D297-2E02-43E2273FDC40}"/>
          </ac:picMkLst>
        </pc:picChg>
        <pc:picChg chg="add mod">
          <ac:chgData name="Karine Brossois" userId="f4813e1cde961e9d" providerId="LiveId" clId="{EDE85C52-14E2-4FAF-8D2F-4258A7C33BC5}" dt="2023-03-05T09:53:13.321" v="81" actId="18653"/>
          <ac:picMkLst>
            <pc:docMk/>
            <pc:sldMk cId="1264745263" sldId="273"/>
            <ac:picMk id="2056" creationId="{49215CB2-23A4-7DCC-D07E-D9A309B0E2EF}"/>
          </ac:picMkLst>
        </pc:picChg>
        <pc:picChg chg="add del">
          <ac:chgData name="Karine Brossois" userId="f4813e1cde961e9d" providerId="LiveId" clId="{EDE85C52-14E2-4FAF-8D2F-4258A7C33BC5}" dt="2023-03-05T09:54:04.509" v="83" actId="478"/>
          <ac:picMkLst>
            <pc:docMk/>
            <pc:sldMk cId="1264745263" sldId="273"/>
            <ac:picMk id="2058" creationId="{FC49EDCD-6D79-21FB-231F-4A29F1613F46}"/>
          </ac:picMkLst>
        </pc:picChg>
        <pc:picChg chg="add mod">
          <ac:chgData name="Karine Brossois" userId="f4813e1cde961e9d" providerId="LiveId" clId="{EDE85C52-14E2-4FAF-8D2F-4258A7C33BC5}" dt="2023-03-05T09:54:07.858" v="84"/>
          <ac:picMkLst>
            <pc:docMk/>
            <pc:sldMk cId="1264745263" sldId="273"/>
            <ac:picMk id="2060" creationId="{B1D72FDF-F0B5-A066-BDEA-BBDBD5655B93}"/>
          </ac:picMkLst>
        </pc:picChg>
        <pc:picChg chg="add mod">
          <ac:chgData name="Karine Brossois" userId="f4813e1cde961e9d" providerId="LiveId" clId="{EDE85C52-14E2-4FAF-8D2F-4258A7C33BC5}" dt="2023-03-05T09:54:35.247" v="86" actId="18653"/>
          <ac:picMkLst>
            <pc:docMk/>
            <pc:sldMk cId="1264745263" sldId="273"/>
            <ac:picMk id="2062" creationId="{CADB7113-1DFD-11D8-7D38-E0107ABDB76B}"/>
          </ac:picMkLst>
        </pc:picChg>
        <pc:picChg chg="add mod">
          <ac:chgData name="Karine Brossois" userId="f4813e1cde961e9d" providerId="LiveId" clId="{EDE85C52-14E2-4FAF-8D2F-4258A7C33BC5}" dt="2023-03-05T09:56:01.887" v="99" actId="18653"/>
          <ac:picMkLst>
            <pc:docMk/>
            <pc:sldMk cId="1264745263" sldId="273"/>
            <ac:picMk id="2064" creationId="{AE1D25DA-333B-2DAC-C612-1C4ECC39AEDD}"/>
          </ac:picMkLst>
        </pc:picChg>
      </pc:sldChg>
      <pc:sldChg chg="addSp delSp modSp new mod">
        <pc:chgData name="Karine Brossois" userId="f4813e1cde961e9d" providerId="LiveId" clId="{EDE85C52-14E2-4FAF-8D2F-4258A7C33BC5}" dt="2023-03-05T09:55:25.883" v="97" actId="122"/>
        <pc:sldMkLst>
          <pc:docMk/>
          <pc:sldMk cId="2878751448" sldId="274"/>
        </pc:sldMkLst>
        <pc:spChg chg="mod">
          <ac:chgData name="Karine Brossois" userId="f4813e1cde961e9d" providerId="LiveId" clId="{EDE85C52-14E2-4FAF-8D2F-4258A7C33BC5}" dt="2023-03-05T09:55:25.883" v="97" actId="122"/>
          <ac:spMkLst>
            <pc:docMk/>
            <pc:sldMk cId="2878751448" sldId="274"/>
            <ac:spMk id="2" creationId="{5704E3EC-323C-D9EF-3E32-885A5AEC7CFE}"/>
          </ac:spMkLst>
        </pc:spChg>
        <pc:spChg chg="del">
          <ac:chgData name="Karine Brossois" userId="f4813e1cde961e9d" providerId="LiveId" clId="{EDE85C52-14E2-4FAF-8D2F-4258A7C33BC5}" dt="2023-03-05T09:55:20.627" v="88"/>
          <ac:spMkLst>
            <pc:docMk/>
            <pc:sldMk cId="2878751448" sldId="274"/>
            <ac:spMk id="3" creationId="{864E1559-5E09-7EBC-64E0-CF2934FB903C}"/>
          </ac:spMkLst>
        </pc:spChg>
        <pc:picChg chg="add mod">
          <ac:chgData name="Karine Brossois" userId="f4813e1cde961e9d" providerId="LiveId" clId="{EDE85C52-14E2-4FAF-8D2F-4258A7C33BC5}" dt="2023-03-05T09:55:20.627" v="88"/>
          <ac:picMkLst>
            <pc:docMk/>
            <pc:sldMk cId="2878751448" sldId="274"/>
            <ac:picMk id="3074" creationId="{FEF3C552-368E-70AD-4422-7C10C5071BFE}"/>
          </ac:picMkLst>
        </pc:picChg>
      </pc:sldChg>
      <pc:sldChg chg="addSp delSp modSp new">
        <pc:chgData name="Karine Brossois" userId="f4813e1cde961e9d" providerId="LiveId" clId="{EDE85C52-14E2-4FAF-8D2F-4258A7C33BC5}" dt="2023-03-05T10:01:51.382" v="109"/>
        <pc:sldMkLst>
          <pc:docMk/>
          <pc:sldMk cId="3654515486" sldId="275"/>
        </pc:sldMkLst>
        <pc:spChg chg="del">
          <ac:chgData name="Karine Brossois" userId="f4813e1cde961e9d" providerId="LiveId" clId="{EDE85C52-14E2-4FAF-8D2F-4258A7C33BC5}" dt="2023-03-05T09:57:53.145" v="101" actId="931"/>
          <ac:spMkLst>
            <pc:docMk/>
            <pc:sldMk cId="3654515486" sldId="275"/>
            <ac:spMk id="2" creationId="{069D9323-3F92-8262-3E9B-F86D1E8A683B}"/>
          </ac:spMkLst>
        </pc:spChg>
        <pc:spChg chg="del">
          <ac:chgData name="Karine Brossois" userId="f4813e1cde961e9d" providerId="LiveId" clId="{EDE85C52-14E2-4FAF-8D2F-4258A7C33BC5}" dt="2023-03-05T09:58:30.942" v="102"/>
          <ac:spMkLst>
            <pc:docMk/>
            <pc:sldMk cId="3654515486" sldId="275"/>
            <ac:spMk id="3" creationId="{5FFE4806-5556-134C-A966-609F8BFC9E8B}"/>
          </ac:spMkLst>
        </pc:spChg>
        <pc:spChg chg="del">
          <ac:chgData name="Karine Brossois" userId="f4813e1cde961e9d" providerId="LiveId" clId="{EDE85C52-14E2-4FAF-8D2F-4258A7C33BC5}" dt="2023-03-05T09:58:55.429" v="104"/>
          <ac:spMkLst>
            <pc:docMk/>
            <pc:sldMk cId="3654515486" sldId="275"/>
            <ac:spMk id="4" creationId="{5B986849-D0BC-99C8-1B90-8198CA1CE864}"/>
          </ac:spMkLst>
        </pc:spChg>
        <pc:spChg chg="del">
          <ac:chgData name="Karine Brossois" userId="f4813e1cde961e9d" providerId="LiveId" clId="{EDE85C52-14E2-4FAF-8D2F-4258A7C33BC5}" dt="2023-03-05T09:59:42.945" v="105"/>
          <ac:spMkLst>
            <pc:docMk/>
            <pc:sldMk cId="3654515486" sldId="275"/>
            <ac:spMk id="5" creationId="{7747FC80-425E-3075-5A21-9C76B4E318EC}"/>
          </ac:spMkLst>
        </pc:spChg>
        <pc:spChg chg="del">
          <ac:chgData name="Karine Brossois" userId="f4813e1cde961e9d" providerId="LiveId" clId="{EDE85C52-14E2-4FAF-8D2F-4258A7C33BC5}" dt="2023-03-05T10:00:20.819" v="106"/>
          <ac:spMkLst>
            <pc:docMk/>
            <pc:sldMk cId="3654515486" sldId="275"/>
            <ac:spMk id="6" creationId="{7D0824CA-6E98-AFBF-C870-6602A8F38057}"/>
          </ac:spMkLst>
        </pc:spChg>
        <pc:spChg chg="del">
          <ac:chgData name="Karine Brossois" userId="f4813e1cde961e9d" providerId="LiveId" clId="{EDE85C52-14E2-4FAF-8D2F-4258A7C33BC5}" dt="2023-03-05T10:01:39.017" v="107"/>
          <ac:spMkLst>
            <pc:docMk/>
            <pc:sldMk cId="3654515486" sldId="275"/>
            <ac:spMk id="7" creationId="{7ED1AB86-A547-3FBB-D2D8-A19018FC08EB}"/>
          </ac:spMkLst>
        </pc:spChg>
        <pc:spChg chg="del">
          <ac:chgData name="Karine Brossois" userId="f4813e1cde961e9d" providerId="LiveId" clId="{EDE85C52-14E2-4FAF-8D2F-4258A7C33BC5}" dt="2023-03-05T10:01:51.382" v="109"/>
          <ac:spMkLst>
            <pc:docMk/>
            <pc:sldMk cId="3654515486" sldId="275"/>
            <ac:spMk id="8" creationId="{8AE627E5-2848-8713-5B50-505EBB59B24F}"/>
          </ac:spMkLst>
        </pc:spChg>
        <pc:picChg chg="add mod">
          <ac:chgData name="Karine Brossois" userId="f4813e1cde961e9d" providerId="LiveId" clId="{EDE85C52-14E2-4FAF-8D2F-4258A7C33BC5}" dt="2023-03-05T09:57:53.145" v="101" actId="931"/>
          <ac:picMkLst>
            <pc:docMk/>
            <pc:sldMk cId="3654515486" sldId="275"/>
            <ac:picMk id="10" creationId="{B747CA05-EF32-B375-CCC3-42A8B7A7A8D1}"/>
          </ac:picMkLst>
        </pc:picChg>
        <pc:picChg chg="add mod">
          <ac:chgData name="Karine Brossois" userId="f4813e1cde961e9d" providerId="LiveId" clId="{EDE85C52-14E2-4FAF-8D2F-4258A7C33BC5}" dt="2023-03-05T09:58:34.843" v="103" actId="18653"/>
          <ac:picMkLst>
            <pc:docMk/>
            <pc:sldMk cId="3654515486" sldId="275"/>
            <ac:picMk id="4098" creationId="{9B3ED1D1-10DB-199C-9260-1ABE7F6E48C6}"/>
          </ac:picMkLst>
        </pc:picChg>
        <pc:picChg chg="add mod">
          <ac:chgData name="Karine Brossois" userId="f4813e1cde961e9d" providerId="LiveId" clId="{EDE85C52-14E2-4FAF-8D2F-4258A7C33BC5}" dt="2023-03-05T09:58:55.429" v="104"/>
          <ac:picMkLst>
            <pc:docMk/>
            <pc:sldMk cId="3654515486" sldId="275"/>
            <ac:picMk id="4100" creationId="{6D35B738-B26E-03AC-DC37-9A9B5DA5D2C9}"/>
          </ac:picMkLst>
        </pc:picChg>
        <pc:picChg chg="add mod">
          <ac:chgData name="Karine Brossois" userId="f4813e1cde961e9d" providerId="LiveId" clId="{EDE85C52-14E2-4FAF-8D2F-4258A7C33BC5}" dt="2023-03-05T09:59:42.945" v="105"/>
          <ac:picMkLst>
            <pc:docMk/>
            <pc:sldMk cId="3654515486" sldId="275"/>
            <ac:picMk id="4102" creationId="{10CE82F1-F074-A1EA-FE14-FB3C3102D983}"/>
          </ac:picMkLst>
        </pc:picChg>
        <pc:picChg chg="add mod">
          <ac:chgData name="Karine Brossois" userId="f4813e1cde961e9d" providerId="LiveId" clId="{EDE85C52-14E2-4FAF-8D2F-4258A7C33BC5}" dt="2023-03-05T10:00:20.819" v="106"/>
          <ac:picMkLst>
            <pc:docMk/>
            <pc:sldMk cId="3654515486" sldId="275"/>
            <ac:picMk id="4104" creationId="{99874D85-A6CD-FB31-489B-6D3A7CB651C7}"/>
          </ac:picMkLst>
        </pc:picChg>
        <pc:picChg chg="add mod">
          <ac:chgData name="Karine Brossois" userId="f4813e1cde961e9d" providerId="LiveId" clId="{EDE85C52-14E2-4FAF-8D2F-4258A7C33BC5}" dt="2023-03-05T10:01:42.800" v="108" actId="18653"/>
          <ac:picMkLst>
            <pc:docMk/>
            <pc:sldMk cId="3654515486" sldId="275"/>
            <ac:picMk id="4106" creationId="{61F0DA31-755B-8AEC-9E61-EB0663FB2C22}"/>
          </ac:picMkLst>
        </pc:picChg>
        <pc:picChg chg="add mod">
          <ac:chgData name="Karine Brossois" userId="f4813e1cde961e9d" providerId="LiveId" clId="{EDE85C52-14E2-4FAF-8D2F-4258A7C33BC5}" dt="2023-03-05T10:01:51.382" v="109"/>
          <ac:picMkLst>
            <pc:docMk/>
            <pc:sldMk cId="3654515486" sldId="275"/>
            <ac:picMk id="4108" creationId="{39FA17BC-31CD-5561-952B-CADCA6938C83}"/>
          </ac:picMkLst>
        </pc:picChg>
      </pc:sldChg>
      <pc:sldChg chg="addSp delSp modSp new mod">
        <pc:chgData name="Karine Brossois" userId="f4813e1cde961e9d" providerId="LiveId" clId="{EDE85C52-14E2-4FAF-8D2F-4258A7C33BC5}" dt="2023-03-05T10:01:59.713" v="118" actId="122"/>
        <pc:sldMkLst>
          <pc:docMk/>
          <pc:sldMk cId="146528169" sldId="276"/>
        </pc:sldMkLst>
        <pc:spChg chg="mod">
          <ac:chgData name="Karine Brossois" userId="f4813e1cde961e9d" providerId="LiveId" clId="{EDE85C52-14E2-4FAF-8D2F-4258A7C33BC5}" dt="2023-03-05T10:01:59.713" v="118" actId="122"/>
          <ac:spMkLst>
            <pc:docMk/>
            <pc:sldMk cId="146528169" sldId="276"/>
            <ac:spMk id="2" creationId="{7B0992BA-0AF3-961A-8127-9EA601E6C013}"/>
          </ac:spMkLst>
        </pc:spChg>
        <pc:spChg chg="del">
          <ac:chgData name="Karine Brossois" userId="f4813e1cde961e9d" providerId="LiveId" clId="{EDE85C52-14E2-4FAF-8D2F-4258A7C33BC5}" dt="2023-03-05T09:57:42.721" v="100" actId="931"/>
          <ac:spMkLst>
            <pc:docMk/>
            <pc:sldMk cId="146528169" sldId="276"/>
            <ac:spMk id="3" creationId="{031AA0A9-3B18-A4E8-D19A-0876A5E72D81}"/>
          </ac:spMkLst>
        </pc:spChg>
        <pc:picChg chg="add mod">
          <ac:chgData name="Karine Brossois" userId="f4813e1cde961e9d" providerId="LiveId" clId="{EDE85C52-14E2-4FAF-8D2F-4258A7C33BC5}" dt="2023-03-05T09:57:42.721" v="100" actId="931"/>
          <ac:picMkLst>
            <pc:docMk/>
            <pc:sldMk cId="146528169" sldId="276"/>
            <ac:picMk id="5" creationId="{A64E4FFB-C88D-BA23-0611-FF4CC97E973D}"/>
          </ac:picMkLst>
        </pc:picChg>
      </pc:sldChg>
      <pc:sldChg chg="addSp delSp modSp new">
        <pc:chgData name="Karine Brossois" userId="f4813e1cde961e9d" providerId="LiveId" clId="{EDE85C52-14E2-4FAF-8D2F-4258A7C33BC5}" dt="2023-03-05T10:05:41.536" v="131" actId="18653"/>
        <pc:sldMkLst>
          <pc:docMk/>
          <pc:sldMk cId="2652634810" sldId="277"/>
        </pc:sldMkLst>
        <pc:spChg chg="del">
          <ac:chgData name="Karine Brossois" userId="f4813e1cde961e9d" providerId="LiveId" clId="{EDE85C52-14E2-4FAF-8D2F-4258A7C33BC5}" dt="2023-03-05T10:02:51.338" v="122" actId="931"/>
          <ac:spMkLst>
            <pc:docMk/>
            <pc:sldMk cId="2652634810" sldId="277"/>
            <ac:spMk id="2" creationId="{0491CA8D-6681-DBE4-629C-D0C7F6334107}"/>
          </ac:spMkLst>
        </pc:spChg>
        <pc:spChg chg="del">
          <ac:chgData name="Karine Brossois" userId="f4813e1cde961e9d" providerId="LiveId" clId="{EDE85C52-14E2-4FAF-8D2F-4258A7C33BC5}" dt="2023-03-05T10:04:46.503" v="128"/>
          <ac:spMkLst>
            <pc:docMk/>
            <pc:sldMk cId="2652634810" sldId="277"/>
            <ac:spMk id="3" creationId="{FD3D291E-79B1-3B13-F719-4F89F28D128C}"/>
          </ac:spMkLst>
        </pc:spChg>
        <pc:spChg chg="del">
          <ac:chgData name="Karine Brossois" userId="f4813e1cde961e9d" providerId="LiveId" clId="{EDE85C52-14E2-4FAF-8D2F-4258A7C33BC5}" dt="2023-03-05T10:05:10.411" v="129"/>
          <ac:spMkLst>
            <pc:docMk/>
            <pc:sldMk cId="2652634810" sldId="277"/>
            <ac:spMk id="4" creationId="{56F8E92E-C39D-24D3-F31E-E62155D6185C}"/>
          </ac:spMkLst>
        </pc:spChg>
        <pc:spChg chg="del">
          <ac:chgData name="Karine Brossois" userId="f4813e1cde961e9d" providerId="LiveId" clId="{EDE85C52-14E2-4FAF-8D2F-4258A7C33BC5}" dt="2023-03-05T10:05:37.696" v="130"/>
          <ac:spMkLst>
            <pc:docMk/>
            <pc:sldMk cId="2652634810" sldId="277"/>
            <ac:spMk id="5" creationId="{ECD186F7-AF7A-B182-B42B-0775870CBA63}"/>
          </ac:spMkLst>
        </pc:spChg>
        <pc:spChg chg="del">
          <ac:chgData name="Karine Brossois" userId="f4813e1cde961e9d" providerId="LiveId" clId="{EDE85C52-14E2-4FAF-8D2F-4258A7C33BC5}" dt="2023-03-05T10:04:01.937" v="126"/>
          <ac:spMkLst>
            <pc:docMk/>
            <pc:sldMk cId="2652634810" sldId="277"/>
            <ac:spMk id="6" creationId="{2012BE01-9A37-5C27-7AD8-072D5903CDF7}"/>
          </ac:spMkLst>
        </pc:spChg>
        <pc:spChg chg="del">
          <ac:chgData name="Karine Brossois" userId="f4813e1cde961e9d" providerId="LiveId" clId="{EDE85C52-14E2-4FAF-8D2F-4258A7C33BC5}" dt="2023-03-05T10:03:17.096" v="124" actId="931"/>
          <ac:spMkLst>
            <pc:docMk/>
            <pc:sldMk cId="2652634810" sldId="277"/>
            <ac:spMk id="7" creationId="{A9388543-7C44-1E88-F4F8-FB647DAAB8F6}"/>
          </ac:spMkLst>
        </pc:spChg>
        <pc:spChg chg="del">
          <ac:chgData name="Karine Brossois" userId="f4813e1cde961e9d" providerId="LiveId" clId="{EDE85C52-14E2-4FAF-8D2F-4258A7C33BC5}" dt="2023-03-05T10:03:06.923" v="123" actId="931"/>
          <ac:spMkLst>
            <pc:docMk/>
            <pc:sldMk cId="2652634810" sldId="277"/>
            <ac:spMk id="8" creationId="{8D2FCFB7-D99A-8141-499D-5E1917CD91B3}"/>
          </ac:spMkLst>
        </pc:spChg>
        <pc:picChg chg="add mod">
          <ac:chgData name="Karine Brossois" userId="f4813e1cde961e9d" providerId="LiveId" clId="{EDE85C52-14E2-4FAF-8D2F-4258A7C33BC5}" dt="2023-03-05T10:02:51.338" v="122" actId="931"/>
          <ac:picMkLst>
            <pc:docMk/>
            <pc:sldMk cId="2652634810" sldId="277"/>
            <ac:picMk id="10" creationId="{BDA073E8-B53A-53BE-869E-5FED77CCED84}"/>
          </ac:picMkLst>
        </pc:picChg>
        <pc:picChg chg="add mod">
          <ac:chgData name="Karine Brossois" userId="f4813e1cde961e9d" providerId="LiveId" clId="{EDE85C52-14E2-4FAF-8D2F-4258A7C33BC5}" dt="2023-03-05T10:03:06.923" v="123" actId="931"/>
          <ac:picMkLst>
            <pc:docMk/>
            <pc:sldMk cId="2652634810" sldId="277"/>
            <ac:picMk id="12" creationId="{CEA68458-4B3D-E699-5859-EF76C9B54FC0}"/>
          </ac:picMkLst>
        </pc:picChg>
        <pc:picChg chg="add mod">
          <ac:chgData name="Karine Brossois" userId="f4813e1cde961e9d" providerId="LiveId" clId="{EDE85C52-14E2-4FAF-8D2F-4258A7C33BC5}" dt="2023-03-05T10:03:19.721" v="125" actId="18653"/>
          <ac:picMkLst>
            <pc:docMk/>
            <pc:sldMk cId="2652634810" sldId="277"/>
            <ac:picMk id="14" creationId="{DFE661CF-F5A8-C7AA-BAA8-A8C83044F75D}"/>
          </ac:picMkLst>
        </pc:picChg>
        <pc:picChg chg="add mod">
          <ac:chgData name="Karine Brossois" userId="f4813e1cde961e9d" providerId="LiveId" clId="{EDE85C52-14E2-4FAF-8D2F-4258A7C33BC5}" dt="2023-03-05T10:04:05.457" v="127" actId="18653"/>
          <ac:picMkLst>
            <pc:docMk/>
            <pc:sldMk cId="2652634810" sldId="277"/>
            <ac:picMk id="5122" creationId="{C0833C93-3968-7331-9A3E-AE5DCD515EAF}"/>
          </ac:picMkLst>
        </pc:picChg>
        <pc:picChg chg="add mod">
          <ac:chgData name="Karine Brossois" userId="f4813e1cde961e9d" providerId="LiveId" clId="{EDE85C52-14E2-4FAF-8D2F-4258A7C33BC5}" dt="2023-03-05T10:04:46.503" v="128"/>
          <ac:picMkLst>
            <pc:docMk/>
            <pc:sldMk cId="2652634810" sldId="277"/>
            <ac:picMk id="5124" creationId="{BE976017-8D3A-34E7-30CA-05F6BD2F96C0}"/>
          </ac:picMkLst>
        </pc:picChg>
        <pc:picChg chg="add mod">
          <ac:chgData name="Karine Brossois" userId="f4813e1cde961e9d" providerId="LiveId" clId="{EDE85C52-14E2-4FAF-8D2F-4258A7C33BC5}" dt="2023-03-05T10:05:10.411" v="129"/>
          <ac:picMkLst>
            <pc:docMk/>
            <pc:sldMk cId="2652634810" sldId="277"/>
            <ac:picMk id="5126" creationId="{765D492F-FE91-5FFB-A48A-3C23A1EA0EB6}"/>
          </ac:picMkLst>
        </pc:picChg>
        <pc:picChg chg="add mod">
          <ac:chgData name="Karine Brossois" userId="f4813e1cde961e9d" providerId="LiveId" clId="{EDE85C52-14E2-4FAF-8D2F-4258A7C33BC5}" dt="2023-03-05T10:05:41.536" v="131" actId="18653"/>
          <ac:picMkLst>
            <pc:docMk/>
            <pc:sldMk cId="2652634810" sldId="277"/>
            <ac:picMk id="5128" creationId="{A0D0ADCD-AC3C-EE5E-39AE-6028458E958E}"/>
          </ac:picMkLst>
        </pc:picChg>
      </pc:sldChg>
      <pc:sldChg chg="addSp delSp modSp new mod">
        <pc:chgData name="Karine Brossois" userId="f4813e1cde961e9d" providerId="LiveId" clId="{EDE85C52-14E2-4FAF-8D2F-4258A7C33BC5}" dt="2023-03-05T10:05:46.705" v="142" actId="122"/>
        <pc:sldMkLst>
          <pc:docMk/>
          <pc:sldMk cId="213393309" sldId="278"/>
        </pc:sldMkLst>
        <pc:spChg chg="mod">
          <ac:chgData name="Karine Brossois" userId="f4813e1cde961e9d" providerId="LiveId" clId="{EDE85C52-14E2-4FAF-8D2F-4258A7C33BC5}" dt="2023-03-05T10:05:46.705" v="142" actId="122"/>
          <ac:spMkLst>
            <pc:docMk/>
            <pc:sldMk cId="213393309" sldId="278"/>
            <ac:spMk id="2" creationId="{6676EFDD-6EFC-8BAA-A998-67FC7B88C082}"/>
          </ac:spMkLst>
        </pc:spChg>
        <pc:spChg chg="del">
          <ac:chgData name="Karine Brossois" userId="f4813e1cde961e9d" providerId="LiveId" clId="{EDE85C52-14E2-4FAF-8D2F-4258A7C33BC5}" dt="2023-03-05T10:02:32.710" v="119" actId="931"/>
          <ac:spMkLst>
            <pc:docMk/>
            <pc:sldMk cId="213393309" sldId="278"/>
            <ac:spMk id="3" creationId="{34BF529D-5335-84F6-6F51-66CAACA37383}"/>
          </ac:spMkLst>
        </pc:spChg>
        <pc:picChg chg="add mod modCrop">
          <ac:chgData name="Karine Brossois" userId="f4813e1cde961e9d" providerId="LiveId" clId="{EDE85C52-14E2-4FAF-8D2F-4258A7C33BC5}" dt="2023-03-05T10:02:40.108" v="121" actId="732"/>
          <ac:picMkLst>
            <pc:docMk/>
            <pc:sldMk cId="213393309" sldId="278"/>
            <ac:picMk id="5" creationId="{84621C03-DFC0-A33B-7543-22B0DC588F28}"/>
          </ac:picMkLst>
        </pc:picChg>
      </pc:sldChg>
      <pc:sldChg chg="addSp delSp modSp new">
        <pc:chgData name="Karine Brossois" userId="f4813e1cde961e9d" providerId="LiveId" clId="{EDE85C52-14E2-4FAF-8D2F-4258A7C33BC5}" dt="2023-03-05T10:09:34.115" v="157" actId="18653"/>
        <pc:sldMkLst>
          <pc:docMk/>
          <pc:sldMk cId="2400842702" sldId="279"/>
        </pc:sldMkLst>
        <pc:spChg chg="del">
          <ac:chgData name="Karine Brossois" userId="f4813e1cde961e9d" providerId="LiveId" clId="{EDE85C52-14E2-4FAF-8D2F-4258A7C33BC5}" dt="2023-03-05T10:06:21.466" v="144" actId="931"/>
          <ac:spMkLst>
            <pc:docMk/>
            <pc:sldMk cId="2400842702" sldId="279"/>
            <ac:spMk id="2" creationId="{9669A2BA-6D1B-8EAA-2A3B-D41BA40C7BC8}"/>
          </ac:spMkLst>
        </pc:spChg>
        <pc:spChg chg="del">
          <ac:chgData name="Karine Brossois" userId="f4813e1cde961e9d" providerId="LiveId" clId="{EDE85C52-14E2-4FAF-8D2F-4258A7C33BC5}" dt="2023-03-05T10:07:02.230" v="146" actId="931"/>
          <ac:spMkLst>
            <pc:docMk/>
            <pc:sldMk cId="2400842702" sldId="279"/>
            <ac:spMk id="3" creationId="{6BA82EED-B22A-0525-9FB6-612845F63CA3}"/>
          </ac:spMkLst>
        </pc:spChg>
        <pc:spChg chg="del">
          <ac:chgData name="Karine Brossois" userId="f4813e1cde961e9d" providerId="LiveId" clId="{EDE85C52-14E2-4FAF-8D2F-4258A7C33BC5}" dt="2023-03-05T10:07:27.267" v="148"/>
          <ac:spMkLst>
            <pc:docMk/>
            <pc:sldMk cId="2400842702" sldId="279"/>
            <ac:spMk id="4" creationId="{B4145E14-4F1D-409C-714A-5C39F7FBF5D6}"/>
          </ac:spMkLst>
        </pc:spChg>
        <pc:spChg chg="del">
          <ac:chgData name="Karine Brossois" userId="f4813e1cde961e9d" providerId="LiveId" clId="{EDE85C52-14E2-4FAF-8D2F-4258A7C33BC5}" dt="2023-03-05T10:08:18.884" v="151"/>
          <ac:spMkLst>
            <pc:docMk/>
            <pc:sldMk cId="2400842702" sldId="279"/>
            <ac:spMk id="5" creationId="{72173758-542D-20F9-904C-0D5FBF9534B4}"/>
          </ac:spMkLst>
        </pc:spChg>
        <pc:spChg chg="del">
          <ac:chgData name="Karine Brossois" userId="f4813e1cde961e9d" providerId="LiveId" clId="{EDE85C52-14E2-4FAF-8D2F-4258A7C33BC5}" dt="2023-03-05T10:08:41.462" v="152"/>
          <ac:spMkLst>
            <pc:docMk/>
            <pc:sldMk cId="2400842702" sldId="279"/>
            <ac:spMk id="6" creationId="{3B774BB9-4B81-139E-712C-29F5E9AE6FA3}"/>
          </ac:spMkLst>
        </pc:spChg>
        <pc:spChg chg="del">
          <ac:chgData name="Karine Brossois" userId="f4813e1cde961e9d" providerId="LiveId" clId="{EDE85C52-14E2-4FAF-8D2F-4258A7C33BC5}" dt="2023-03-05T10:09:19.580" v="154"/>
          <ac:spMkLst>
            <pc:docMk/>
            <pc:sldMk cId="2400842702" sldId="279"/>
            <ac:spMk id="7" creationId="{02D96F82-EF27-04BA-7FED-153EE3492EBD}"/>
          </ac:spMkLst>
        </pc:spChg>
        <pc:spChg chg="del">
          <ac:chgData name="Karine Brossois" userId="f4813e1cde961e9d" providerId="LiveId" clId="{EDE85C52-14E2-4FAF-8D2F-4258A7C33BC5}" dt="2023-03-05T10:09:32.098" v="156" actId="931"/>
          <ac:spMkLst>
            <pc:docMk/>
            <pc:sldMk cId="2400842702" sldId="279"/>
            <ac:spMk id="8" creationId="{97D041AD-AC6F-B80C-823D-07A3F5053658}"/>
          </ac:spMkLst>
        </pc:spChg>
        <pc:picChg chg="add mod">
          <ac:chgData name="Karine Brossois" userId="f4813e1cde961e9d" providerId="LiveId" clId="{EDE85C52-14E2-4FAF-8D2F-4258A7C33BC5}" dt="2023-03-05T10:06:23.691" v="145" actId="18653"/>
          <ac:picMkLst>
            <pc:docMk/>
            <pc:sldMk cId="2400842702" sldId="279"/>
            <ac:picMk id="10" creationId="{0655889A-E330-8382-B34B-A9F8E7E4D924}"/>
          </ac:picMkLst>
        </pc:picChg>
        <pc:picChg chg="add mod">
          <ac:chgData name="Karine Brossois" userId="f4813e1cde961e9d" providerId="LiveId" clId="{EDE85C52-14E2-4FAF-8D2F-4258A7C33BC5}" dt="2023-03-05T10:07:04.908" v="147" actId="18653"/>
          <ac:picMkLst>
            <pc:docMk/>
            <pc:sldMk cId="2400842702" sldId="279"/>
            <ac:picMk id="12" creationId="{1C635074-157F-7576-D116-14AD3240B711}"/>
          </ac:picMkLst>
        </pc:picChg>
        <pc:picChg chg="add mod">
          <ac:chgData name="Karine Brossois" userId="f4813e1cde961e9d" providerId="LiveId" clId="{EDE85C52-14E2-4FAF-8D2F-4258A7C33BC5}" dt="2023-03-05T10:09:34.115" v="157" actId="18653"/>
          <ac:picMkLst>
            <pc:docMk/>
            <pc:sldMk cId="2400842702" sldId="279"/>
            <ac:picMk id="14" creationId="{BDBAF4E5-81A5-5F5F-00F2-3D727609F3E0}"/>
          </ac:picMkLst>
        </pc:picChg>
        <pc:picChg chg="add mod">
          <ac:chgData name="Karine Brossois" userId="f4813e1cde961e9d" providerId="LiveId" clId="{EDE85C52-14E2-4FAF-8D2F-4258A7C33BC5}" dt="2023-03-05T10:07:34.727" v="150" actId="688"/>
          <ac:picMkLst>
            <pc:docMk/>
            <pc:sldMk cId="2400842702" sldId="279"/>
            <ac:picMk id="6146" creationId="{85769C6D-E7D4-B4A4-9228-A5760BEF4CC1}"/>
          </ac:picMkLst>
        </pc:picChg>
        <pc:picChg chg="add mod">
          <ac:chgData name="Karine Brossois" userId="f4813e1cde961e9d" providerId="LiveId" clId="{EDE85C52-14E2-4FAF-8D2F-4258A7C33BC5}" dt="2023-03-05T10:08:18.884" v="151"/>
          <ac:picMkLst>
            <pc:docMk/>
            <pc:sldMk cId="2400842702" sldId="279"/>
            <ac:picMk id="6148" creationId="{13A61211-8C2D-DCDB-6CD8-404F73BCDE07}"/>
          </ac:picMkLst>
        </pc:picChg>
        <pc:picChg chg="add mod">
          <ac:chgData name="Karine Brossois" userId="f4813e1cde961e9d" providerId="LiveId" clId="{EDE85C52-14E2-4FAF-8D2F-4258A7C33BC5}" dt="2023-03-05T10:08:45.290" v="153" actId="18653"/>
          <ac:picMkLst>
            <pc:docMk/>
            <pc:sldMk cId="2400842702" sldId="279"/>
            <ac:picMk id="6150" creationId="{DAEA03ED-60B4-2676-FFA6-7C640888F6BC}"/>
          </ac:picMkLst>
        </pc:picChg>
        <pc:picChg chg="add mod">
          <ac:chgData name="Karine Brossois" userId="f4813e1cde961e9d" providerId="LiveId" clId="{EDE85C52-14E2-4FAF-8D2F-4258A7C33BC5}" dt="2023-03-05T10:09:26.958" v="155" actId="732"/>
          <ac:picMkLst>
            <pc:docMk/>
            <pc:sldMk cId="2400842702" sldId="279"/>
            <ac:picMk id="6152" creationId="{6738E159-0D1F-4902-A4D7-B16D33FA6193}"/>
          </ac:picMkLst>
        </pc:picChg>
      </pc:sldChg>
      <pc:sldChg chg="addSp delSp modSp new mod">
        <pc:chgData name="Karine Brossois" userId="f4813e1cde961e9d" providerId="LiveId" clId="{EDE85C52-14E2-4FAF-8D2F-4258A7C33BC5}" dt="2023-03-05T10:09:39.697" v="168" actId="122"/>
        <pc:sldMkLst>
          <pc:docMk/>
          <pc:sldMk cId="3858203993" sldId="280"/>
        </pc:sldMkLst>
        <pc:spChg chg="mod">
          <ac:chgData name="Karine Brossois" userId="f4813e1cde961e9d" providerId="LiveId" clId="{EDE85C52-14E2-4FAF-8D2F-4258A7C33BC5}" dt="2023-03-05T10:09:39.697" v="168" actId="122"/>
          <ac:spMkLst>
            <pc:docMk/>
            <pc:sldMk cId="3858203993" sldId="280"/>
            <ac:spMk id="2" creationId="{F2DA7923-A81D-2742-BDF9-274E3F5DA654}"/>
          </ac:spMkLst>
        </pc:spChg>
        <pc:spChg chg="del">
          <ac:chgData name="Karine Brossois" userId="f4813e1cde961e9d" providerId="LiveId" clId="{EDE85C52-14E2-4FAF-8D2F-4258A7C33BC5}" dt="2023-03-05T10:06:10.832" v="143" actId="931"/>
          <ac:spMkLst>
            <pc:docMk/>
            <pc:sldMk cId="3858203993" sldId="280"/>
            <ac:spMk id="3" creationId="{1B11946E-330D-94EB-8EFC-1066A7B84EDE}"/>
          </ac:spMkLst>
        </pc:spChg>
        <pc:picChg chg="add mod">
          <ac:chgData name="Karine Brossois" userId="f4813e1cde961e9d" providerId="LiveId" clId="{EDE85C52-14E2-4FAF-8D2F-4258A7C33BC5}" dt="2023-03-05T10:06:10.832" v="143" actId="931"/>
          <ac:picMkLst>
            <pc:docMk/>
            <pc:sldMk cId="3858203993" sldId="280"/>
            <ac:picMk id="5" creationId="{5AEDA112-3C44-A2EA-7ECF-AAE97F18268E}"/>
          </ac:picMkLst>
        </pc:picChg>
      </pc:sldChg>
      <pc:sldChg chg="addSp delSp modSp new mod">
        <pc:chgData name="Karine Brossois" userId="f4813e1cde961e9d" providerId="LiveId" clId="{EDE85C52-14E2-4FAF-8D2F-4258A7C33BC5}" dt="2023-03-05T10:15:10.876" v="220" actId="18653"/>
        <pc:sldMkLst>
          <pc:docMk/>
          <pc:sldMk cId="2908141728" sldId="281"/>
        </pc:sldMkLst>
        <pc:spChg chg="del">
          <ac:chgData name="Karine Brossois" userId="f4813e1cde961e9d" providerId="LiveId" clId="{EDE85C52-14E2-4FAF-8D2F-4258A7C33BC5}" dt="2023-03-05T10:11:27.766" v="199" actId="931"/>
          <ac:spMkLst>
            <pc:docMk/>
            <pc:sldMk cId="2908141728" sldId="281"/>
            <ac:spMk id="2" creationId="{14128DB0-33A7-9166-007E-6152E0146BF7}"/>
          </ac:spMkLst>
        </pc:spChg>
        <pc:spChg chg="del">
          <ac:chgData name="Karine Brossois" userId="f4813e1cde961e9d" providerId="LiveId" clId="{EDE85C52-14E2-4FAF-8D2F-4258A7C33BC5}" dt="2023-03-05T10:11:38.194" v="200" actId="931"/>
          <ac:spMkLst>
            <pc:docMk/>
            <pc:sldMk cId="2908141728" sldId="281"/>
            <ac:spMk id="3" creationId="{00B91D88-3CA8-436F-DE53-397BB300BBE4}"/>
          </ac:spMkLst>
        </pc:spChg>
        <pc:spChg chg="del">
          <ac:chgData name="Karine Brossois" userId="f4813e1cde961e9d" providerId="LiveId" clId="{EDE85C52-14E2-4FAF-8D2F-4258A7C33BC5}" dt="2023-03-05T10:11:47.186" v="202" actId="931"/>
          <ac:spMkLst>
            <pc:docMk/>
            <pc:sldMk cId="2908141728" sldId="281"/>
            <ac:spMk id="4" creationId="{42464577-8F28-3DA4-343A-1CB48175339F}"/>
          </ac:spMkLst>
        </pc:spChg>
        <pc:spChg chg="del">
          <ac:chgData name="Karine Brossois" userId="f4813e1cde961e9d" providerId="LiveId" clId="{EDE85C52-14E2-4FAF-8D2F-4258A7C33BC5}" dt="2023-03-05T10:15:08.360" v="219" actId="931"/>
          <ac:spMkLst>
            <pc:docMk/>
            <pc:sldMk cId="2908141728" sldId="281"/>
            <ac:spMk id="5" creationId="{02CDB7B6-0A61-CD28-903B-8F3914321BE9}"/>
          </ac:spMkLst>
        </pc:spChg>
        <pc:spChg chg="del">
          <ac:chgData name="Karine Brossois" userId="f4813e1cde961e9d" providerId="LiveId" clId="{EDE85C52-14E2-4FAF-8D2F-4258A7C33BC5}" dt="2023-03-05T10:13:52.418" v="207" actId="931"/>
          <ac:spMkLst>
            <pc:docMk/>
            <pc:sldMk cId="2908141728" sldId="281"/>
            <ac:spMk id="6" creationId="{525E5D96-C81C-A8CE-4E6F-088C932C5F68}"/>
          </ac:spMkLst>
        </pc:spChg>
        <pc:spChg chg="del">
          <ac:chgData name="Karine Brossois" userId="f4813e1cde961e9d" providerId="LiveId" clId="{EDE85C52-14E2-4FAF-8D2F-4258A7C33BC5}" dt="2023-03-05T10:13:44.397" v="205" actId="931"/>
          <ac:spMkLst>
            <pc:docMk/>
            <pc:sldMk cId="2908141728" sldId="281"/>
            <ac:spMk id="7" creationId="{042429D3-BF2B-922B-C80C-A640E1AA435E}"/>
          </ac:spMkLst>
        </pc:spChg>
        <pc:spChg chg="del">
          <ac:chgData name="Karine Brossois" userId="f4813e1cde961e9d" providerId="LiveId" clId="{EDE85C52-14E2-4FAF-8D2F-4258A7C33BC5}" dt="2023-03-05T10:13:33.787" v="204"/>
          <ac:spMkLst>
            <pc:docMk/>
            <pc:sldMk cId="2908141728" sldId="281"/>
            <ac:spMk id="8" creationId="{76CA8B2C-6E49-41AB-328F-5FBB5CBAA056}"/>
          </ac:spMkLst>
        </pc:spChg>
        <pc:spChg chg="add del mod">
          <ac:chgData name="Karine Brossois" userId="f4813e1cde961e9d" providerId="LiveId" clId="{EDE85C52-14E2-4FAF-8D2F-4258A7C33BC5}" dt="2023-03-05T10:14:41.500" v="213" actId="931"/>
          <ac:spMkLst>
            <pc:docMk/>
            <pc:sldMk cId="2908141728" sldId="281"/>
            <ac:spMk id="20" creationId="{E14E33CD-6E41-A1A9-2185-44A14063A470}"/>
          </ac:spMkLst>
        </pc:spChg>
        <pc:spChg chg="add del mod">
          <ac:chgData name="Karine Brossois" userId="f4813e1cde961e9d" providerId="LiveId" clId="{EDE85C52-14E2-4FAF-8D2F-4258A7C33BC5}" dt="2023-03-05T10:14:31.186" v="211" actId="931"/>
          <ac:spMkLst>
            <pc:docMk/>
            <pc:sldMk cId="2908141728" sldId="281"/>
            <ac:spMk id="22" creationId="{252C44B2-AF73-2B63-C7A3-BA666E386636}"/>
          </ac:spMkLst>
        </pc:spChg>
        <pc:spChg chg="add del mod">
          <ac:chgData name="Karine Brossois" userId="f4813e1cde961e9d" providerId="LiveId" clId="{EDE85C52-14E2-4FAF-8D2F-4258A7C33BC5}" dt="2023-03-05T10:14:46.687" v="215" actId="931"/>
          <ac:spMkLst>
            <pc:docMk/>
            <pc:sldMk cId="2908141728" sldId="281"/>
            <ac:spMk id="28" creationId="{6882A44A-2683-9DE2-C218-654E10D47D58}"/>
          </ac:spMkLst>
        </pc:spChg>
        <pc:spChg chg="add del mod">
          <ac:chgData name="Karine Brossois" userId="f4813e1cde961e9d" providerId="LiveId" clId="{EDE85C52-14E2-4FAF-8D2F-4258A7C33BC5}" dt="2023-03-05T10:14:57.439" v="217" actId="931"/>
          <ac:spMkLst>
            <pc:docMk/>
            <pc:sldMk cId="2908141728" sldId="281"/>
            <ac:spMk id="32" creationId="{B4133C37-B18D-12F6-AA7E-25278D780337}"/>
          </ac:spMkLst>
        </pc:spChg>
        <pc:picChg chg="add mod">
          <ac:chgData name="Karine Brossois" userId="f4813e1cde961e9d" providerId="LiveId" clId="{EDE85C52-14E2-4FAF-8D2F-4258A7C33BC5}" dt="2023-03-05T10:11:27.766" v="199" actId="931"/>
          <ac:picMkLst>
            <pc:docMk/>
            <pc:sldMk cId="2908141728" sldId="281"/>
            <ac:picMk id="10" creationId="{3C2BB711-10A5-448B-89F9-4CD1F1A20B54}"/>
          </ac:picMkLst>
        </pc:picChg>
        <pc:picChg chg="add mod">
          <ac:chgData name="Karine Brossois" userId="f4813e1cde961e9d" providerId="LiveId" clId="{EDE85C52-14E2-4FAF-8D2F-4258A7C33BC5}" dt="2023-03-05T10:11:40.804" v="201" actId="18653"/>
          <ac:picMkLst>
            <pc:docMk/>
            <pc:sldMk cId="2908141728" sldId="281"/>
            <ac:picMk id="12" creationId="{64E8A133-D23C-E28B-9178-AE65669D04CE}"/>
          </ac:picMkLst>
        </pc:picChg>
        <pc:picChg chg="add mod">
          <ac:chgData name="Karine Brossois" userId="f4813e1cde961e9d" providerId="LiveId" clId="{EDE85C52-14E2-4FAF-8D2F-4258A7C33BC5}" dt="2023-03-05T10:11:49.750" v="203" actId="18653"/>
          <ac:picMkLst>
            <pc:docMk/>
            <pc:sldMk cId="2908141728" sldId="281"/>
            <ac:picMk id="14" creationId="{FDBAF4FA-7489-249A-52FD-7B0A98D58F72}"/>
          </ac:picMkLst>
        </pc:picChg>
        <pc:picChg chg="add del mod">
          <ac:chgData name="Karine Brossois" userId="f4813e1cde961e9d" providerId="LiveId" clId="{EDE85C52-14E2-4FAF-8D2F-4258A7C33BC5}" dt="2023-03-05T10:14:15.925" v="210" actId="478"/>
          <ac:picMkLst>
            <pc:docMk/>
            <pc:sldMk cId="2908141728" sldId="281"/>
            <ac:picMk id="16" creationId="{55A162AE-50CC-A22A-A802-D936C12048B1}"/>
          </ac:picMkLst>
        </pc:picChg>
        <pc:picChg chg="add del mod">
          <ac:chgData name="Karine Brossois" userId="f4813e1cde961e9d" providerId="LiveId" clId="{EDE85C52-14E2-4FAF-8D2F-4258A7C33BC5}" dt="2023-03-05T10:14:14.933" v="209" actId="478"/>
          <ac:picMkLst>
            <pc:docMk/>
            <pc:sldMk cId="2908141728" sldId="281"/>
            <ac:picMk id="18" creationId="{7BB79057-DCF1-3C25-7F8C-A812C3F6B793}"/>
          </ac:picMkLst>
        </pc:picChg>
        <pc:picChg chg="add mod">
          <ac:chgData name="Karine Brossois" userId="f4813e1cde961e9d" providerId="LiveId" clId="{EDE85C52-14E2-4FAF-8D2F-4258A7C33BC5}" dt="2023-03-05T10:14:33.442" v="212" actId="18653"/>
          <ac:picMkLst>
            <pc:docMk/>
            <pc:sldMk cId="2908141728" sldId="281"/>
            <ac:picMk id="24" creationId="{14A9D980-378F-A764-3F8B-47194BC89A9A}"/>
          </ac:picMkLst>
        </pc:picChg>
        <pc:picChg chg="add del mod">
          <ac:chgData name="Karine Brossois" userId="f4813e1cde961e9d" providerId="LiveId" clId="{EDE85C52-14E2-4FAF-8D2F-4258A7C33BC5}" dt="2023-03-05T10:14:43.430" v="214" actId="478"/>
          <ac:picMkLst>
            <pc:docMk/>
            <pc:sldMk cId="2908141728" sldId="281"/>
            <ac:picMk id="26" creationId="{3F32F766-97B7-F4CC-461E-530C74090B40}"/>
          </ac:picMkLst>
        </pc:picChg>
        <pc:picChg chg="add del mod">
          <ac:chgData name="Karine Brossois" userId="f4813e1cde961e9d" providerId="LiveId" clId="{EDE85C52-14E2-4FAF-8D2F-4258A7C33BC5}" dt="2023-03-05T10:14:48.117" v="216" actId="478"/>
          <ac:picMkLst>
            <pc:docMk/>
            <pc:sldMk cId="2908141728" sldId="281"/>
            <ac:picMk id="30" creationId="{D70CD4F5-FEE1-9784-9A20-56BA3DE08A04}"/>
          </ac:picMkLst>
        </pc:picChg>
        <pc:picChg chg="add mod">
          <ac:chgData name="Karine Brossois" userId="f4813e1cde961e9d" providerId="LiveId" clId="{EDE85C52-14E2-4FAF-8D2F-4258A7C33BC5}" dt="2023-03-05T10:15:00.770" v="218" actId="18653"/>
          <ac:picMkLst>
            <pc:docMk/>
            <pc:sldMk cId="2908141728" sldId="281"/>
            <ac:picMk id="34" creationId="{EE01ED2E-B066-8277-C705-B947263C0E3B}"/>
          </ac:picMkLst>
        </pc:picChg>
        <pc:picChg chg="add mod">
          <ac:chgData name="Karine Brossois" userId="f4813e1cde961e9d" providerId="LiveId" clId="{EDE85C52-14E2-4FAF-8D2F-4258A7C33BC5}" dt="2023-03-05T10:15:10.876" v="220" actId="18653"/>
          <ac:picMkLst>
            <pc:docMk/>
            <pc:sldMk cId="2908141728" sldId="281"/>
            <ac:picMk id="36" creationId="{0CDC1E6D-6A38-1FB0-D366-B46179B778D4}"/>
          </ac:picMkLst>
        </pc:picChg>
        <pc:picChg chg="add mod">
          <ac:chgData name="Karine Brossois" userId="f4813e1cde961e9d" providerId="LiveId" clId="{EDE85C52-14E2-4FAF-8D2F-4258A7C33BC5}" dt="2023-03-05T10:13:33.787" v="204"/>
          <ac:picMkLst>
            <pc:docMk/>
            <pc:sldMk cId="2908141728" sldId="281"/>
            <ac:picMk id="7170" creationId="{9C268C0B-EF3C-C5EF-D3C4-35F434A4E065}"/>
          </ac:picMkLst>
        </pc:picChg>
      </pc:sldChg>
      <pc:sldChg chg="addSp delSp modSp new mod">
        <pc:chgData name="Karine Brossois" userId="f4813e1cde961e9d" providerId="LiveId" clId="{EDE85C52-14E2-4FAF-8D2F-4258A7C33BC5}" dt="2023-03-05T10:11:15.207" v="198" actId="122"/>
        <pc:sldMkLst>
          <pc:docMk/>
          <pc:sldMk cId="184937343" sldId="282"/>
        </pc:sldMkLst>
        <pc:spChg chg="mod">
          <ac:chgData name="Karine Brossois" userId="f4813e1cde961e9d" providerId="LiveId" clId="{EDE85C52-14E2-4FAF-8D2F-4258A7C33BC5}" dt="2023-03-05T10:11:15.207" v="198" actId="122"/>
          <ac:spMkLst>
            <pc:docMk/>
            <pc:sldMk cId="184937343" sldId="282"/>
            <ac:spMk id="2" creationId="{1833F16E-4C7D-26C8-20B4-619BC829C8E8}"/>
          </ac:spMkLst>
        </pc:spChg>
        <pc:spChg chg="del">
          <ac:chgData name="Karine Brossois" userId="f4813e1cde961e9d" providerId="LiveId" clId="{EDE85C52-14E2-4FAF-8D2F-4258A7C33BC5}" dt="2023-03-05T10:10:57.148" v="169" actId="931"/>
          <ac:spMkLst>
            <pc:docMk/>
            <pc:sldMk cId="184937343" sldId="282"/>
            <ac:spMk id="3" creationId="{62FE4F6A-70A6-7E61-3201-279DC0D5DC20}"/>
          </ac:spMkLst>
        </pc:spChg>
        <pc:spChg chg="add del mod">
          <ac:chgData name="Karine Brossois" userId="f4813e1cde961e9d" providerId="LiveId" clId="{EDE85C52-14E2-4FAF-8D2F-4258A7C33BC5}" dt="2023-03-05T10:11:04.684" v="171" actId="931"/>
          <ac:spMkLst>
            <pc:docMk/>
            <pc:sldMk cId="184937343" sldId="282"/>
            <ac:spMk id="7" creationId="{EF6EF0E7-FF0C-BB4A-D529-D31977877CB0}"/>
          </ac:spMkLst>
        </pc:spChg>
        <pc:picChg chg="add del mod">
          <ac:chgData name="Karine Brossois" userId="f4813e1cde961e9d" providerId="LiveId" clId="{EDE85C52-14E2-4FAF-8D2F-4258A7C33BC5}" dt="2023-03-05T10:10:59.398" v="170" actId="478"/>
          <ac:picMkLst>
            <pc:docMk/>
            <pc:sldMk cId="184937343" sldId="282"/>
            <ac:picMk id="5" creationId="{DCFB94D7-F5AA-0935-F956-949EB0746941}"/>
          </ac:picMkLst>
        </pc:picChg>
        <pc:picChg chg="add mod">
          <ac:chgData name="Karine Brossois" userId="f4813e1cde961e9d" providerId="LiveId" clId="{EDE85C52-14E2-4FAF-8D2F-4258A7C33BC5}" dt="2023-03-05T10:11:04.684" v="171" actId="931"/>
          <ac:picMkLst>
            <pc:docMk/>
            <pc:sldMk cId="184937343" sldId="282"/>
            <ac:picMk id="9" creationId="{DF271DD8-5C9B-7A5C-8F69-E8FB6CFE196A}"/>
          </ac:picMkLst>
        </pc:picChg>
      </pc:sldChg>
    </pc:docChg>
  </pc:docChgLst>
  <pc:docChgLst>
    <pc:chgData name="Karine Brossois" userId="f4813e1cde961e9d" providerId="LiveId" clId="{BCC717C3-5DBD-402D-8FE3-D647AADA8A7B}"/>
    <pc:docChg chg="undo custSel addSld delSld modSld modMainMaster addSection delSection">
      <pc:chgData name="Karine Brossois" userId="f4813e1cde961e9d" providerId="LiveId" clId="{BCC717C3-5DBD-402D-8FE3-D647AADA8A7B}" dt="2023-02-15T20:12:48.882" v="573"/>
      <pc:docMkLst>
        <pc:docMk/>
      </pc:docMkLst>
      <pc:sldChg chg="addSp delSp modSp mod modAnim">
        <pc:chgData name="Karine Brossois" userId="f4813e1cde961e9d" providerId="LiveId" clId="{BCC717C3-5DBD-402D-8FE3-D647AADA8A7B}" dt="2023-02-15T20:12:48.882" v="573"/>
        <pc:sldMkLst>
          <pc:docMk/>
          <pc:sldMk cId="2353643206" sldId="257"/>
        </pc:sldMkLst>
        <pc:graphicFrameChg chg="mod">
          <ac:chgData name="Karine Brossois" userId="f4813e1cde961e9d" providerId="LiveId" clId="{BCC717C3-5DBD-402D-8FE3-D647AADA8A7B}" dt="2023-02-15T20:12:48.882" v="573"/>
          <ac:graphicFrameMkLst>
            <pc:docMk/>
            <pc:sldMk cId="2353643206" sldId="257"/>
            <ac:graphicFrameMk id="2" creationId="{204B5BE7-C6D2-5423-FF5E-07F3B1EF8B4A}"/>
          </ac:graphicFrameMkLst>
        </pc:graphicFrameChg>
        <pc:picChg chg="add mod">
          <ac:chgData name="Karine Brossois" userId="f4813e1cde961e9d" providerId="LiveId" clId="{BCC717C3-5DBD-402D-8FE3-D647AADA8A7B}" dt="2023-02-15T17:41:14.669" v="2" actId="14100"/>
          <ac:picMkLst>
            <pc:docMk/>
            <pc:sldMk cId="2353643206" sldId="257"/>
            <ac:picMk id="4" creationId="{49B27B7F-ED86-63A1-00BA-8F40F8B0D9B2}"/>
          </ac:picMkLst>
        </pc:picChg>
        <pc:picChg chg="add del mod">
          <ac:chgData name="Karine Brossois" userId="f4813e1cde961e9d" providerId="LiveId" clId="{BCC717C3-5DBD-402D-8FE3-D647AADA8A7B}" dt="2023-02-15T17:42:56.988" v="20" actId="478"/>
          <ac:picMkLst>
            <pc:docMk/>
            <pc:sldMk cId="2353643206" sldId="257"/>
            <ac:picMk id="6" creationId="{35F44532-3696-7E4E-B99F-B3CE9F3D4049}"/>
          </ac:picMkLst>
        </pc:picChg>
        <pc:picChg chg="add del mod">
          <ac:chgData name="Karine Brossois" userId="f4813e1cde961e9d" providerId="LiveId" clId="{BCC717C3-5DBD-402D-8FE3-D647AADA8A7B}" dt="2023-02-15T17:44:26.764" v="35" actId="478"/>
          <ac:picMkLst>
            <pc:docMk/>
            <pc:sldMk cId="2353643206" sldId="257"/>
            <ac:picMk id="8" creationId="{D292DC47-17BD-8A1B-9C68-1DFE99AE9174}"/>
          </ac:picMkLst>
        </pc:picChg>
        <pc:picChg chg="add mod">
          <ac:chgData name="Karine Brossois" userId="f4813e1cde961e9d" providerId="LiveId" clId="{BCC717C3-5DBD-402D-8FE3-D647AADA8A7B}" dt="2023-02-15T17:44:08.847" v="29" actId="1076"/>
          <ac:picMkLst>
            <pc:docMk/>
            <pc:sldMk cId="2353643206" sldId="257"/>
            <ac:picMk id="10" creationId="{C30E7BD1-4C8C-2FD3-D504-75B9A0285D31}"/>
          </ac:picMkLst>
        </pc:picChg>
        <pc:picChg chg="add mod">
          <ac:chgData name="Karine Brossois" userId="f4813e1cde961e9d" providerId="LiveId" clId="{BCC717C3-5DBD-402D-8FE3-D647AADA8A7B}" dt="2023-02-15T17:43:12.116" v="23" actId="931"/>
          <ac:picMkLst>
            <pc:docMk/>
            <pc:sldMk cId="2353643206" sldId="257"/>
            <ac:picMk id="12" creationId="{6BFBC961-9E5C-9469-2E5F-CE5BDDD940BA}"/>
          </ac:picMkLst>
        </pc:picChg>
        <pc:picChg chg="add mod">
          <ac:chgData name="Karine Brossois" userId="f4813e1cde961e9d" providerId="LiveId" clId="{BCC717C3-5DBD-402D-8FE3-D647AADA8A7B}" dt="2023-02-15T17:46:02.378" v="48" actId="1076"/>
          <ac:picMkLst>
            <pc:docMk/>
            <pc:sldMk cId="2353643206" sldId="257"/>
            <ac:picMk id="14" creationId="{8857B211-6ED4-3652-10CC-B17825F0E946}"/>
          </ac:picMkLst>
        </pc:picChg>
        <pc:picChg chg="add mod">
          <ac:chgData name="Karine Brossois" userId="f4813e1cde961e9d" providerId="LiveId" clId="{BCC717C3-5DBD-402D-8FE3-D647AADA8A7B}" dt="2023-02-15T17:44:17.071" v="34" actId="1076"/>
          <ac:picMkLst>
            <pc:docMk/>
            <pc:sldMk cId="2353643206" sldId="257"/>
            <ac:picMk id="16" creationId="{725B0159-5B9F-FE6E-9FA7-CBBBBB5145EE}"/>
          </ac:picMkLst>
        </pc:picChg>
        <pc:picChg chg="add mod">
          <ac:chgData name="Karine Brossois" userId="f4813e1cde961e9d" providerId="LiveId" clId="{BCC717C3-5DBD-402D-8FE3-D647AADA8A7B}" dt="2023-02-15T17:45:08.507" v="40" actId="1076"/>
          <ac:picMkLst>
            <pc:docMk/>
            <pc:sldMk cId="2353643206" sldId="257"/>
            <ac:picMk id="18" creationId="{23172AE0-6246-FE3E-1318-1E4D47287D83}"/>
          </ac:picMkLst>
        </pc:picChg>
        <pc:picChg chg="add mod">
          <ac:chgData name="Karine Brossois" userId="f4813e1cde961e9d" providerId="LiveId" clId="{BCC717C3-5DBD-402D-8FE3-D647AADA8A7B}" dt="2023-02-15T17:45:58.491" v="47" actId="1076"/>
          <ac:picMkLst>
            <pc:docMk/>
            <pc:sldMk cId="2353643206" sldId="257"/>
            <ac:picMk id="20" creationId="{4E362C0A-A36F-0D86-1250-AD7CFD2CE815}"/>
          </ac:picMkLst>
        </pc:picChg>
      </pc:sldChg>
      <pc:sldChg chg="addSp modSp mod modAnim">
        <pc:chgData name="Karine Brossois" userId="f4813e1cde961e9d" providerId="LiveId" clId="{BCC717C3-5DBD-402D-8FE3-D647AADA8A7B}" dt="2023-02-15T19:48:58.481" v="400"/>
        <pc:sldMkLst>
          <pc:docMk/>
          <pc:sldMk cId="3803763093" sldId="258"/>
        </pc:sldMkLst>
        <pc:spChg chg="mod">
          <ac:chgData name="Karine Brossois" userId="f4813e1cde961e9d" providerId="LiveId" clId="{BCC717C3-5DBD-402D-8FE3-D647AADA8A7B}" dt="2023-02-15T17:48:52.036" v="96" actId="1076"/>
          <ac:spMkLst>
            <pc:docMk/>
            <pc:sldMk cId="3803763093" sldId="258"/>
            <ac:spMk id="2" creationId="{A54B3711-8932-AA93-2ABB-A84311FC4F7A}"/>
          </ac:spMkLst>
        </pc:spChg>
        <pc:picChg chg="add mod">
          <ac:chgData name="Karine Brossois" userId="f4813e1cde961e9d" providerId="LiveId" clId="{BCC717C3-5DBD-402D-8FE3-D647AADA8A7B}" dt="2023-02-15T17:48:07.136" v="80" actId="14100"/>
          <ac:picMkLst>
            <pc:docMk/>
            <pc:sldMk cId="3803763093" sldId="258"/>
            <ac:picMk id="4" creationId="{FAA819C3-9C5F-EDE9-B1EA-EF26B9E07A77}"/>
          </ac:picMkLst>
        </pc:picChg>
      </pc:sldChg>
      <pc:sldChg chg="addSp delSp modSp new del mod modClrScheme chgLayout">
        <pc:chgData name="Karine Brossois" userId="f4813e1cde961e9d" providerId="LiveId" clId="{BCC717C3-5DBD-402D-8FE3-D647AADA8A7B}" dt="2023-02-15T18:03:35.009" v="182" actId="47"/>
        <pc:sldMkLst>
          <pc:docMk/>
          <pc:sldMk cId="2213016677" sldId="259"/>
        </pc:sldMkLst>
        <pc:spChg chg="add del mod">
          <ac:chgData name="Karine Brossois" userId="f4813e1cde961e9d" providerId="LiveId" clId="{BCC717C3-5DBD-402D-8FE3-D647AADA8A7B}" dt="2023-02-15T17:52:41.767" v="109" actId="700"/>
          <ac:spMkLst>
            <pc:docMk/>
            <pc:sldMk cId="2213016677" sldId="259"/>
            <ac:spMk id="2" creationId="{75DAC1AA-B227-9B5E-6DED-65ACDE96092C}"/>
          </ac:spMkLst>
        </pc:spChg>
        <pc:spChg chg="add del mod">
          <ac:chgData name="Karine Brossois" userId="f4813e1cde961e9d" providerId="LiveId" clId="{BCC717C3-5DBD-402D-8FE3-D647AADA8A7B}" dt="2023-02-15T17:52:41.767" v="109" actId="700"/>
          <ac:spMkLst>
            <pc:docMk/>
            <pc:sldMk cId="2213016677" sldId="259"/>
            <ac:spMk id="3" creationId="{C4DA8B8F-120A-F710-738B-6AD6E65808DB}"/>
          </ac:spMkLst>
        </pc:spChg>
        <pc:spChg chg="add del mod">
          <ac:chgData name="Karine Brossois" userId="f4813e1cde961e9d" providerId="LiveId" clId="{BCC717C3-5DBD-402D-8FE3-D647AADA8A7B}" dt="2023-02-15T17:52:41.767" v="109" actId="700"/>
          <ac:spMkLst>
            <pc:docMk/>
            <pc:sldMk cId="2213016677" sldId="259"/>
            <ac:spMk id="4" creationId="{59AF4374-1988-C25C-2DD1-864E57D409A5}"/>
          </ac:spMkLst>
        </pc:spChg>
        <pc:spChg chg="add del mod">
          <ac:chgData name="Karine Brossois" userId="f4813e1cde961e9d" providerId="LiveId" clId="{BCC717C3-5DBD-402D-8FE3-D647AADA8A7B}" dt="2023-02-15T17:52:54.941" v="111" actId="700"/>
          <ac:spMkLst>
            <pc:docMk/>
            <pc:sldMk cId="2213016677" sldId="259"/>
            <ac:spMk id="5" creationId="{D6149175-CE3C-F040-2815-5F012BED88E6}"/>
          </ac:spMkLst>
        </pc:spChg>
        <pc:spChg chg="add del mod">
          <ac:chgData name="Karine Brossois" userId="f4813e1cde961e9d" providerId="LiveId" clId="{BCC717C3-5DBD-402D-8FE3-D647AADA8A7B}" dt="2023-02-15T17:52:54.941" v="111" actId="700"/>
          <ac:spMkLst>
            <pc:docMk/>
            <pc:sldMk cId="2213016677" sldId="259"/>
            <ac:spMk id="6" creationId="{965FD851-7FB1-5A09-F69C-ACFA1D569C22}"/>
          </ac:spMkLst>
        </pc:spChg>
        <pc:spChg chg="add del mod">
          <ac:chgData name="Karine Brossois" userId="f4813e1cde961e9d" providerId="LiveId" clId="{BCC717C3-5DBD-402D-8FE3-D647AADA8A7B}" dt="2023-02-15T17:54:00.716" v="113" actId="700"/>
          <ac:spMkLst>
            <pc:docMk/>
            <pc:sldMk cId="2213016677" sldId="259"/>
            <ac:spMk id="7" creationId="{198D6376-39D9-1270-695A-1E91760E8E6C}"/>
          </ac:spMkLst>
        </pc:spChg>
        <pc:spChg chg="add del mod">
          <ac:chgData name="Karine Brossois" userId="f4813e1cde961e9d" providerId="LiveId" clId="{BCC717C3-5DBD-402D-8FE3-D647AADA8A7B}" dt="2023-02-15T17:54:00.716" v="113" actId="700"/>
          <ac:spMkLst>
            <pc:docMk/>
            <pc:sldMk cId="2213016677" sldId="259"/>
            <ac:spMk id="8" creationId="{CBBB86CC-AD4A-7C67-EB4A-61F1653B9E4F}"/>
          </ac:spMkLst>
        </pc:spChg>
        <pc:spChg chg="add del mod">
          <ac:chgData name="Karine Brossois" userId="f4813e1cde961e9d" providerId="LiveId" clId="{BCC717C3-5DBD-402D-8FE3-D647AADA8A7B}" dt="2023-02-15T17:54:00.716" v="113" actId="700"/>
          <ac:spMkLst>
            <pc:docMk/>
            <pc:sldMk cId="2213016677" sldId="259"/>
            <ac:spMk id="9" creationId="{FECAB77C-7DD1-734B-5250-EA909C50CB88}"/>
          </ac:spMkLst>
        </pc:spChg>
      </pc:sldChg>
      <pc:sldChg chg="addSp delSp modSp new del">
        <pc:chgData name="Karine Brossois" userId="f4813e1cde961e9d" providerId="LiveId" clId="{BCC717C3-5DBD-402D-8FE3-D647AADA8A7B}" dt="2023-02-15T19:44:08.372" v="349" actId="47"/>
        <pc:sldMkLst>
          <pc:docMk/>
          <pc:sldMk cId="2913970782" sldId="260"/>
        </pc:sldMkLst>
        <pc:spChg chg="add del">
          <ac:chgData name="Karine Brossois" userId="f4813e1cde961e9d" providerId="LiveId" clId="{BCC717C3-5DBD-402D-8FE3-D647AADA8A7B}" dt="2023-02-15T18:29:42.528" v="332" actId="931"/>
          <ac:spMkLst>
            <pc:docMk/>
            <pc:sldMk cId="2913970782" sldId="260"/>
            <ac:spMk id="4" creationId="{A53EDABC-34BC-5F3B-7F6A-89A23C1D1662}"/>
          </ac:spMkLst>
        </pc:spChg>
        <pc:spChg chg="add del">
          <ac:chgData name="Karine Brossois" userId="f4813e1cde961e9d" providerId="LiveId" clId="{BCC717C3-5DBD-402D-8FE3-D647AADA8A7B}" dt="2023-02-15T18:29:42.864" v="333" actId="931"/>
          <ac:spMkLst>
            <pc:docMk/>
            <pc:sldMk cId="2913970782" sldId="260"/>
            <ac:spMk id="5" creationId="{D982924E-7793-D62D-B0A9-AA5AA124900C}"/>
          </ac:spMkLst>
        </pc:spChg>
        <pc:spChg chg="add del">
          <ac:chgData name="Karine Brossois" userId="f4813e1cde961e9d" providerId="LiveId" clId="{BCC717C3-5DBD-402D-8FE3-D647AADA8A7B}" dt="2023-02-15T18:29:43.700" v="335" actId="931"/>
          <ac:spMkLst>
            <pc:docMk/>
            <pc:sldMk cId="2913970782" sldId="260"/>
            <ac:spMk id="6" creationId="{73D1F8B0-5134-08B8-DA21-984032E7FDCB}"/>
          </ac:spMkLst>
        </pc:spChg>
        <pc:spChg chg="add del">
          <ac:chgData name="Karine Brossois" userId="f4813e1cde961e9d" providerId="LiveId" clId="{BCC717C3-5DBD-402D-8FE3-D647AADA8A7B}" dt="2023-02-15T18:29:43.269" v="334" actId="931"/>
          <ac:spMkLst>
            <pc:docMk/>
            <pc:sldMk cId="2913970782" sldId="260"/>
            <ac:spMk id="7" creationId="{B4507928-073C-7FF3-4F4F-0F010898B564}"/>
          </ac:spMkLst>
        </pc:spChg>
        <pc:picChg chg="add del mod">
          <ac:chgData name="Karine Brossois" userId="f4813e1cde961e9d" providerId="LiveId" clId="{BCC717C3-5DBD-402D-8FE3-D647AADA8A7B}" dt="2023-02-15T18:29:43.700" v="335" actId="931"/>
          <ac:picMkLst>
            <pc:docMk/>
            <pc:sldMk cId="2913970782" sldId="260"/>
            <ac:picMk id="10" creationId="{1F2129F8-CADA-79F6-BBDD-AC1175E7CDAE}"/>
          </ac:picMkLst>
        </pc:picChg>
        <pc:picChg chg="add del mod">
          <ac:chgData name="Karine Brossois" userId="f4813e1cde961e9d" providerId="LiveId" clId="{BCC717C3-5DBD-402D-8FE3-D647AADA8A7B}" dt="2023-02-15T18:29:43.269" v="334" actId="931"/>
          <ac:picMkLst>
            <pc:docMk/>
            <pc:sldMk cId="2913970782" sldId="260"/>
            <ac:picMk id="12" creationId="{F246198E-8769-B139-F82A-E3B26FD1A835}"/>
          </ac:picMkLst>
        </pc:picChg>
        <pc:picChg chg="add del mod">
          <ac:chgData name="Karine Brossois" userId="f4813e1cde961e9d" providerId="LiveId" clId="{BCC717C3-5DBD-402D-8FE3-D647AADA8A7B}" dt="2023-02-15T18:29:42.864" v="333" actId="931"/>
          <ac:picMkLst>
            <pc:docMk/>
            <pc:sldMk cId="2913970782" sldId="260"/>
            <ac:picMk id="14" creationId="{9CEE49D5-F985-D5F2-093F-D3DED2581477}"/>
          </ac:picMkLst>
        </pc:picChg>
        <pc:picChg chg="add del mod">
          <ac:chgData name="Karine Brossois" userId="f4813e1cde961e9d" providerId="LiveId" clId="{BCC717C3-5DBD-402D-8FE3-D647AADA8A7B}" dt="2023-02-15T18:29:42.528" v="332" actId="931"/>
          <ac:picMkLst>
            <pc:docMk/>
            <pc:sldMk cId="2913970782" sldId="260"/>
            <ac:picMk id="16" creationId="{8996563B-0A42-666F-76C4-0102AA010CD6}"/>
          </ac:picMkLst>
        </pc:picChg>
      </pc:sldChg>
      <pc:sldChg chg="addSp delSp modSp new mod modAnim modShow">
        <pc:chgData name="Karine Brossois" userId="f4813e1cde961e9d" providerId="LiveId" clId="{BCC717C3-5DBD-402D-8FE3-D647AADA8A7B}" dt="2023-02-15T19:48:32.646" v="399"/>
        <pc:sldMkLst>
          <pc:docMk/>
          <pc:sldMk cId="1096003687" sldId="261"/>
        </pc:sldMkLst>
        <pc:spChg chg="mod">
          <ac:chgData name="Karine Brossois" userId="f4813e1cde961e9d" providerId="LiveId" clId="{BCC717C3-5DBD-402D-8FE3-D647AADA8A7B}" dt="2023-02-15T18:25:57.274" v="306" actId="5793"/>
          <ac:spMkLst>
            <pc:docMk/>
            <pc:sldMk cId="1096003687" sldId="261"/>
            <ac:spMk id="2" creationId="{32340E53-0FBB-E9C6-B896-519325F4A0C2}"/>
          </ac:spMkLst>
        </pc:spChg>
        <pc:spChg chg="add del">
          <ac:chgData name="Karine Brossois" userId="f4813e1cde961e9d" providerId="LiveId" clId="{BCC717C3-5DBD-402D-8FE3-D647AADA8A7B}" dt="2023-02-15T18:25:32.511" v="270" actId="931"/>
          <ac:spMkLst>
            <pc:docMk/>
            <pc:sldMk cId="1096003687" sldId="261"/>
            <ac:spMk id="3" creationId="{8197D23C-A5BC-11B8-3FC1-D95C95801404}"/>
          </ac:spMkLst>
        </pc:spChg>
        <pc:picChg chg="add del mod">
          <ac:chgData name="Karine Brossois" userId="f4813e1cde961e9d" providerId="LiveId" clId="{BCC717C3-5DBD-402D-8FE3-D647AADA8A7B}" dt="2023-02-15T18:11:42.434" v="194" actId="931"/>
          <ac:picMkLst>
            <pc:docMk/>
            <pc:sldMk cId="1096003687" sldId="261"/>
            <ac:picMk id="5" creationId="{4614647B-0514-FCF1-F9F8-1CA9DBA2769D}"/>
          </ac:picMkLst>
        </pc:picChg>
        <pc:picChg chg="add del mod">
          <ac:chgData name="Karine Brossois" userId="f4813e1cde961e9d" providerId="LiveId" clId="{BCC717C3-5DBD-402D-8FE3-D647AADA8A7B}" dt="2023-02-15T18:15:51.252" v="211" actId="931"/>
          <ac:picMkLst>
            <pc:docMk/>
            <pc:sldMk cId="1096003687" sldId="261"/>
            <ac:picMk id="7" creationId="{C1BBF191-6D8F-7E1B-8C51-CECCB4FDBF98}"/>
          </ac:picMkLst>
        </pc:picChg>
        <pc:picChg chg="add del mod">
          <ac:chgData name="Karine Brossois" userId="f4813e1cde961e9d" providerId="LiveId" clId="{BCC717C3-5DBD-402D-8FE3-D647AADA8A7B}" dt="2023-02-15T18:23:44.700" v="242" actId="931"/>
          <ac:picMkLst>
            <pc:docMk/>
            <pc:sldMk cId="1096003687" sldId="261"/>
            <ac:picMk id="9" creationId="{67A9AD20-439C-3CCF-807A-7CAC909C99DC}"/>
          </ac:picMkLst>
        </pc:picChg>
        <pc:picChg chg="add del mod">
          <ac:chgData name="Karine Brossois" userId="f4813e1cde961e9d" providerId="LiveId" clId="{BCC717C3-5DBD-402D-8FE3-D647AADA8A7B}" dt="2023-02-15T18:24:01.987" v="248" actId="931"/>
          <ac:picMkLst>
            <pc:docMk/>
            <pc:sldMk cId="1096003687" sldId="261"/>
            <ac:picMk id="11" creationId="{82AB23A7-32FD-EA7E-7735-48D8640ACF7B}"/>
          </ac:picMkLst>
        </pc:picChg>
        <pc:picChg chg="add del mod">
          <ac:chgData name="Karine Brossois" userId="f4813e1cde961e9d" providerId="LiveId" clId="{BCC717C3-5DBD-402D-8FE3-D647AADA8A7B}" dt="2023-02-15T18:24:38.485" v="250" actId="931"/>
          <ac:picMkLst>
            <pc:docMk/>
            <pc:sldMk cId="1096003687" sldId="261"/>
            <ac:picMk id="13" creationId="{48301642-8203-C11C-21E4-3E44A751E1E2}"/>
          </ac:picMkLst>
        </pc:picChg>
        <pc:picChg chg="add del mod">
          <ac:chgData name="Karine Brossois" userId="f4813e1cde961e9d" providerId="LiveId" clId="{BCC717C3-5DBD-402D-8FE3-D647AADA8A7B}" dt="2023-02-15T18:24:51.338" v="254" actId="931"/>
          <ac:picMkLst>
            <pc:docMk/>
            <pc:sldMk cId="1096003687" sldId="261"/>
            <ac:picMk id="15" creationId="{3DEB7AE5-D8A2-7690-EA55-BBA1D4D95BA3}"/>
          </ac:picMkLst>
        </pc:picChg>
        <pc:picChg chg="add mod">
          <ac:chgData name="Karine Brossois" userId="f4813e1cde961e9d" providerId="LiveId" clId="{BCC717C3-5DBD-402D-8FE3-D647AADA8A7B}" dt="2023-02-15T18:25:32.511" v="270" actId="931"/>
          <ac:picMkLst>
            <pc:docMk/>
            <pc:sldMk cId="1096003687" sldId="261"/>
            <ac:picMk id="17" creationId="{66D45179-664B-9327-760D-4DFF2BC88AFC}"/>
          </ac:picMkLst>
        </pc:picChg>
      </pc:sldChg>
      <pc:sldChg chg="addSp delSp modSp new del mod">
        <pc:chgData name="Karine Brossois" userId="f4813e1cde961e9d" providerId="LiveId" clId="{BCC717C3-5DBD-402D-8FE3-D647AADA8A7B}" dt="2023-02-15T19:43:15.506" v="337" actId="47"/>
        <pc:sldMkLst>
          <pc:docMk/>
          <pc:sldMk cId="1629325145" sldId="262"/>
        </pc:sldMkLst>
        <pc:spChg chg="add del">
          <ac:chgData name="Karine Brossois" userId="f4813e1cde961e9d" providerId="LiveId" clId="{BCC717C3-5DBD-402D-8FE3-D647AADA8A7B}" dt="2023-02-15T18:28:53.851" v="327" actId="931"/>
          <ac:spMkLst>
            <pc:docMk/>
            <pc:sldMk cId="1629325145" sldId="262"/>
            <ac:spMk id="3" creationId="{B6EE6D20-A375-C5E3-AD07-5E9ED27D1759}"/>
          </ac:spMkLst>
        </pc:spChg>
        <pc:picChg chg="add del mod">
          <ac:chgData name="Karine Brossois" userId="f4813e1cde961e9d" providerId="LiveId" clId="{BCC717C3-5DBD-402D-8FE3-D647AADA8A7B}" dt="2023-02-15T18:28:05.066" v="323" actId="931"/>
          <ac:picMkLst>
            <pc:docMk/>
            <pc:sldMk cId="1629325145" sldId="262"/>
            <ac:picMk id="5" creationId="{95860763-188A-B866-4C76-974209DC4FBF}"/>
          </ac:picMkLst>
        </pc:picChg>
        <pc:picChg chg="add del mod">
          <ac:chgData name="Karine Brossois" userId="f4813e1cde961e9d" providerId="LiveId" clId="{BCC717C3-5DBD-402D-8FE3-D647AADA8A7B}" dt="2023-02-15T18:28:53.851" v="327" actId="931"/>
          <ac:picMkLst>
            <pc:docMk/>
            <pc:sldMk cId="1629325145" sldId="262"/>
            <ac:picMk id="7" creationId="{C4AE8B1F-1029-AAA0-C844-0BDFA9D5AD0F}"/>
          </ac:picMkLst>
        </pc:picChg>
      </pc:sldChg>
      <pc:sldChg chg="addSp delSp modSp new mod">
        <pc:chgData name="Karine Brossois" userId="f4813e1cde961e9d" providerId="LiveId" clId="{BCC717C3-5DBD-402D-8FE3-D647AADA8A7B}" dt="2023-02-15T19:47:35.308" v="398" actId="18131"/>
        <pc:sldMkLst>
          <pc:docMk/>
          <pc:sldMk cId="3211914763" sldId="262"/>
        </pc:sldMkLst>
        <pc:spChg chg="del">
          <ac:chgData name="Karine Brossois" userId="f4813e1cde961e9d" providerId="LiveId" clId="{BCC717C3-5DBD-402D-8FE3-D647AADA8A7B}" dt="2023-02-15T19:45:51.337" v="380" actId="931"/>
          <ac:spMkLst>
            <pc:docMk/>
            <pc:sldMk cId="3211914763" sldId="262"/>
            <ac:spMk id="2" creationId="{5D4ABE55-B458-1FE4-F6FC-25B371D0F8B8}"/>
          </ac:spMkLst>
        </pc:spChg>
        <pc:spChg chg="del">
          <ac:chgData name="Karine Brossois" userId="f4813e1cde961e9d" providerId="LiveId" clId="{BCC717C3-5DBD-402D-8FE3-D647AADA8A7B}" dt="2023-02-15T19:46:02.417" v="381" actId="931"/>
          <ac:spMkLst>
            <pc:docMk/>
            <pc:sldMk cId="3211914763" sldId="262"/>
            <ac:spMk id="3" creationId="{38439514-2DE7-849F-AD75-709D55F9B188}"/>
          </ac:spMkLst>
        </pc:spChg>
        <pc:spChg chg="del">
          <ac:chgData name="Karine Brossois" userId="f4813e1cde961e9d" providerId="LiveId" clId="{BCC717C3-5DBD-402D-8FE3-D647AADA8A7B}" dt="2023-02-15T19:46:33.404" v="384" actId="931"/>
          <ac:spMkLst>
            <pc:docMk/>
            <pc:sldMk cId="3211914763" sldId="262"/>
            <ac:spMk id="4" creationId="{FB5840D6-B5BB-F9AD-7EF5-C684CF0EAC5C}"/>
          </ac:spMkLst>
        </pc:spChg>
        <pc:spChg chg="del">
          <ac:chgData name="Karine Brossois" userId="f4813e1cde961e9d" providerId="LiveId" clId="{BCC717C3-5DBD-402D-8FE3-D647AADA8A7B}" dt="2023-02-15T19:46:49.717" v="388" actId="931"/>
          <ac:spMkLst>
            <pc:docMk/>
            <pc:sldMk cId="3211914763" sldId="262"/>
            <ac:spMk id="5" creationId="{E8263E2B-066D-4D48-1C63-783F03469DD1}"/>
          </ac:spMkLst>
        </pc:spChg>
        <pc:spChg chg="del">
          <ac:chgData name="Karine Brossois" userId="f4813e1cde961e9d" providerId="LiveId" clId="{BCC717C3-5DBD-402D-8FE3-D647AADA8A7B}" dt="2023-02-15T19:47:05.943" v="391" actId="931"/>
          <ac:spMkLst>
            <pc:docMk/>
            <pc:sldMk cId="3211914763" sldId="262"/>
            <ac:spMk id="6" creationId="{0C7E267B-974A-29F0-43C0-AEEC6B49040F}"/>
          </ac:spMkLst>
        </pc:spChg>
        <pc:spChg chg="del">
          <ac:chgData name="Karine Brossois" userId="f4813e1cde961e9d" providerId="LiveId" clId="{BCC717C3-5DBD-402D-8FE3-D647AADA8A7B}" dt="2023-02-15T19:47:17.640" v="392" actId="931"/>
          <ac:spMkLst>
            <pc:docMk/>
            <pc:sldMk cId="3211914763" sldId="262"/>
            <ac:spMk id="7" creationId="{932FD76C-FBD1-D678-4C2F-D50E0111F9FB}"/>
          </ac:spMkLst>
        </pc:spChg>
        <pc:spChg chg="del">
          <ac:chgData name="Karine Brossois" userId="f4813e1cde961e9d" providerId="LiveId" clId="{BCC717C3-5DBD-402D-8FE3-D647AADA8A7B}" dt="2023-02-15T19:47:28.018" v="396" actId="931"/>
          <ac:spMkLst>
            <pc:docMk/>
            <pc:sldMk cId="3211914763" sldId="262"/>
            <ac:spMk id="8" creationId="{4037C048-6CC4-1B9C-7832-B3CC57236D0F}"/>
          </ac:spMkLst>
        </pc:spChg>
        <pc:picChg chg="add mod">
          <ac:chgData name="Karine Brossois" userId="f4813e1cde961e9d" providerId="LiveId" clId="{BCC717C3-5DBD-402D-8FE3-D647AADA8A7B}" dt="2023-02-15T19:45:51.337" v="380" actId="931"/>
          <ac:picMkLst>
            <pc:docMk/>
            <pc:sldMk cId="3211914763" sldId="262"/>
            <ac:picMk id="10" creationId="{31EE04E0-5630-3BE7-2CD8-FFA38C0AAF83}"/>
          </ac:picMkLst>
        </pc:picChg>
        <pc:picChg chg="add mod modCrop">
          <ac:chgData name="Karine Brossois" userId="f4813e1cde961e9d" providerId="LiveId" clId="{BCC717C3-5DBD-402D-8FE3-D647AADA8A7B}" dt="2023-02-15T19:46:11.967" v="383" actId="18131"/>
          <ac:picMkLst>
            <pc:docMk/>
            <pc:sldMk cId="3211914763" sldId="262"/>
            <ac:picMk id="12" creationId="{BFD7D6FE-E22F-3EC8-5B70-C86B74A7BC3B}"/>
          </ac:picMkLst>
        </pc:picChg>
        <pc:picChg chg="add mod modCrop">
          <ac:chgData name="Karine Brossois" userId="f4813e1cde961e9d" providerId="LiveId" clId="{BCC717C3-5DBD-402D-8FE3-D647AADA8A7B}" dt="2023-02-15T19:46:43.831" v="387" actId="18131"/>
          <ac:picMkLst>
            <pc:docMk/>
            <pc:sldMk cId="3211914763" sldId="262"/>
            <ac:picMk id="14" creationId="{4C32E829-4191-7A15-0816-1A2E9D1E397C}"/>
          </ac:picMkLst>
        </pc:picChg>
        <pc:picChg chg="add mod modCrop">
          <ac:chgData name="Karine Brossois" userId="f4813e1cde961e9d" providerId="LiveId" clId="{BCC717C3-5DBD-402D-8FE3-D647AADA8A7B}" dt="2023-02-15T19:46:56.613" v="390" actId="18131"/>
          <ac:picMkLst>
            <pc:docMk/>
            <pc:sldMk cId="3211914763" sldId="262"/>
            <ac:picMk id="16" creationId="{CAAB7669-3635-23B9-0E72-A403316988ED}"/>
          </ac:picMkLst>
        </pc:picChg>
        <pc:picChg chg="add mod">
          <ac:chgData name="Karine Brossois" userId="f4813e1cde961e9d" providerId="LiveId" clId="{BCC717C3-5DBD-402D-8FE3-D647AADA8A7B}" dt="2023-02-15T19:47:05.943" v="391" actId="931"/>
          <ac:picMkLst>
            <pc:docMk/>
            <pc:sldMk cId="3211914763" sldId="262"/>
            <ac:picMk id="18" creationId="{BE479BD7-A4E7-EB03-4406-CE841B5058EE}"/>
          </ac:picMkLst>
        </pc:picChg>
        <pc:picChg chg="add mod modCrop">
          <ac:chgData name="Karine Brossois" userId="f4813e1cde961e9d" providerId="LiveId" clId="{BCC717C3-5DBD-402D-8FE3-D647AADA8A7B}" dt="2023-02-15T19:47:25.745" v="395" actId="18131"/>
          <ac:picMkLst>
            <pc:docMk/>
            <pc:sldMk cId="3211914763" sldId="262"/>
            <ac:picMk id="20" creationId="{80A5644C-AE72-2195-A3E1-09EA541DFDA9}"/>
          </ac:picMkLst>
        </pc:picChg>
        <pc:picChg chg="add mod modCrop">
          <ac:chgData name="Karine Brossois" userId="f4813e1cde961e9d" providerId="LiveId" clId="{BCC717C3-5DBD-402D-8FE3-D647AADA8A7B}" dt="2023-02-15T19:47:35.308" v="398" actId="18131"/>
          <ac:picMkLst>
            <pc:docMk/>
            <pc:sldMk cId="3211914763" sldId="262"/>
            <ac:picMk id="22" creationId="{737EF0FB-68C9-17EA-382C-D513A978DF31}"/>
          </ac:picMkLst>
        </pc:picChg>
      </pc:sldChg>
      <pc:sldChg chg="addSp delSp modSp new del mod">
        <pc:chgData name="Karine Brossois" userId="f4813e1cde961e9d" providerId="LiveId" clId="{BCC717C3-5DBD-402D-8FE3-D647AADA8A7B}" dt="2023-02-15T19:44:10.146" v="350" actId="47"/>
        <pc:sldMkLst>
          <pc:docMk/>
          <pc:sldMk cId="3268659063" sldId="262"/>
        </pc:sldMkLst>
        <pc:spChg chg="add del">
          <ac:chgData name="Karine Brossois" userId="f4813e1cde961e9d" providerId="LiveId" clId="{BCC717C3-5DBD-402D-8FE3-D647AADA8A7B}" dt="2023-02-15T19:44:02.124" v="348" actId="931"/>
          <ac:spMkLst>
            <pc:docMk/>
            <pc:sldMk cId="3268659063" sldId="262"/>
            <ac:spMk id="3" creationId="{0EE38630-A4C7-3054-C474-599AE577AC6F}"/>
          </ac:spMkLst>
        </pc:spChg>
        <pc:picChg chg="add del mod">
          <ac:chgData name="Karine Brossois" userId="f4813e1cde961e9d" providerId="LiveId" clId="{BCC717C3-5DBD-402D-8FE3-D647AADA8A7B}" dt="2023-02-15T19:43:27.451" v="340" actId="931"/>
          <ac:picMkLst>
            <pc:docMk/>
            <pc:sldMk cId="3268659063" sldId="262"/>
            <ac:picMk id="5" creationId="{B5D81E37-0F98-6A15-158D-9E2C3E15F44A}"/>
          </ac:picMkLst>
        </pc:picChg>
        <pc:picChg chg="add del mod">
          <ac:chgData name="Karine Brossois" userId="f4813e1cde961e9d" providerId="LiveId" clId="{BCC717C3-5DBD-402D-8FE3-D647AADA8A7B}" dt="2023-02-15T19:43:31.288" v="342" actId="931"/>
          <ac:picMkLst>
            <pc:docMk/>
            <pc:sldMk cId="3268659063" sldId="262"/>
            <ac:picMk id="7" creationId="{022D3AA3-5C16-F5CB-BF91-28A9B2B49032}"/>
          </ac:picMkLst>
        </pc:picChg>
        <pc:picChg chg="add del mod">
          <ac:chgData name="Karine Brossois" userId="f4813e1cde961e9d" providerId="LiveId" clId="{BCC717C3-5DBD-402D-8FE3-D647AADA8A7B}" dt="2023-02-15T19:43:38.906" v="344" actId="931"/>
          <ac:picMkLst>
            <pc:docMk/>
            <pc:sldMk cId="3268659063" sldId="262"/>
            <ac:picMk id="9" creationId="{43E11773-46A1-F8DA-2D03-5F56CE0F0766}"/>
          </ac:picMkLst>
        </pc:picChg>
        <pc:picChg chg="add del mod modCrop">
          <ac:chgData name="Karine Brossois" userId="f4813e1cde961e9d" providerId="LiveId" clId="{BCC717C3-5DBD-402D-8FE3-D647AADA8A7B}" dt="2023-02-15T19:44:02.124" v="348" actId="931"/>
          <ac:picMkLst>
            <pc:docMk/>
            <pc:sldMk cId="3268659063" sldId="262"/>
            <ac:picMk id="11" creationId="{B91F7A1A-6851-D45E-F55B-B254505D6731}"/>
          </ac:picMkLst>
        </pc:picChg>
      </pc:sldChg>
      <pc:sldChg chg="addSp delSp modSp new mod">
        <pc:chgData name="Karine Brossois" userId="f4813e1cde961e9d" providerId="LiveId" clId="{BCC717C3-5DBD-402D-8FE3-D647AADA8A7B}" dt="2023-02-15T19:56:07.538" v="461" actId="18653"/>
        <pc:sldMkLst>
          <pc:docMk/>
          <pc:sldMk cId="2385950330" sldId="263"/>
        </pc:sldMkLst>
        <pc:spChg chg="mod">
          <ac:chgData name="Karine Brossois" userId="f4813e1cde961e9d" providerId="LiveId" clId="{BCC717C3-5DBD-402D-8FE3-D647AADA8A7B}" dt="2023-02-15T19:49:38.485" v="422" actId="20577"/>
          <ac:spMkLst>
            <pc:docMk/>
            <pc:sldMk cId="2385950330" sldId="263"/>
            <ac:spMk id="2" creationId="{F8146774-C222-3CD5-9C5E-625EC2AD2CF1}"/>
          </ac:spMkLst>
        </pc:spChg>
        <pc:spChg chg="del">
          <ac:chgData name="Karine Brossois" userId="f4813e1cde961e9d" providerId="LiveId" clId="{BCC717C3-5DBD-402D-8FE3-D647AADA8A7B}" dt="2023-02-15T19:49:19.738" v="402" actId="931"/>
          <ac:spMkLst>
            <pc:docMk/>
            <pc:sldMk cId="2385950330" sldId="263"/>
            <ac:spMk id="3" creationId="{47756DD9-946C-E16F-1847-E0B6A76F1567}"/>
          </ac:spMkLst>
        </pc:spChg>
        <pc:picChg chg="add mod modCrop">
          <ac:chgData name="Karine Brossois" userId="f4813e1cde961e9d" providerId="LiveId" clId="{BCC717C3-5DBD-402D-8FE3-D647AADA8A7B}" dt="2023-02-15T19:56:07.538" v="461" actId="18653"/>
          <ac:picMkLst>
            <pc:docMk/>
            <pc:sldMk cId="2385950330" sldId="263"/>
            <ac:picMk id="5" creationId="{6CCCCF33-4AA1-ACEA-6F91-1681A68DC536}"/>
          </ac:picMkLst>
        </pc:picChg>
      </pc:sldChg>
      <pc:sldChg chg="addSp delSp modSp new mod">
        <pc:chgData name="Karine Brossois" userId="f4813e1cde961e9d" providerId="LiveId" clId="{BCC717C3-5DBD-402D-8FE3-D647AADA8A7B}" dt="2023-02-15T19:56:13.079" v="462" actId="18653"/>
        <pc:sldMkLst>
          <pc:docMk/>
          <pc:sldMk cId="2702389048" sldId="264"/>
        </pc:sldMkLst>
        <pc:spChg chg="del">
          <ac:chgData name="Karine Brossois" userId="f4813e1cde961e9d" providerId="LiveId" clId="{BCC717C3-5DBD-402D-8FE3-D647AADA8A7B}" dt="2023-02-15T19:50:55.320" v="424" actId="931"/>
          <ac:spMkLst>
            <pc:docMk/>
            <pc:sldMk cId="2702389048" sldId="264"/>
            <ac:spMk id="2" creationId="{8F7AA77F-6916-BABF-C078-4999D56C0A47}"/>
          </ac:spMkLst>
        </pc:spChg>
        <pc:spChg chg="del">
          <ac:chgData name="Karine Brossois" userId="f4813e1cde961e9d" providerId="LiveId" clId="{BCC717C3-5DBD-402D-8FE3-D647AADA8A7B}" dt="2023-02-15T19:51:25.799" v="428" actId="931"/>
          <ac:spMkLst>
            <pc:docMk/>
            <pc:sldMk cId="2702389048" sldId="264"/>
            <ac:spMk id="3" creationId="{879A016B-3263-8E69-275F-6F2641EF79C0}"/>
          </ac:spMkLst>
        </pc:spChg>
        <pc:spChg chg="del">
          <ac:chgData name="Karine Brossois" userId="f4813e1cde961e9d" providerId="LiveId" clId="{BCC717C3-5DBD-402D-8FE3-D647AADA8A7B}" dt="2023-02-15T19:51:53.798" v="432" actId="931"/>
          <ac:spMkLst>
            <pc:docMk/>
            <pc:sldMk cId="2702389048" sldId="264"/>
            <ac:spMk id="4" creationId="{656AB863-9FA4-07DD-3F04-3B82D02B6FFB}"/>
          </ac:spMkLst>
        </pc:spChg>
        <pc:spChg chg="del">
          <ac:chgData name="Karine Brossois" userId="f4813e1cde961e9d" providerId="LiveId" clId="{BCC717C3-5DBD-402D-8FE3-D647AADA8A7B}" dt="2023-02-15T19:53:56.042" v="442" actId="931"/>
          <ac:spMkLst>
            <pc:docMk/>
            <pc:sldMk cId="2702389048" sldId="264"/>
            <ac:spMk id="5" creationId="{626C7D16-373C-B922-F3E4-CBA871F5FB63}"/>
          </ac:spMkLst>
        </pc:spChg>
        <pc:spChg chg="del">
          <ac:chgData name="Karine Brossois" userId="f4813e1cde961e9d" providerId="LiveId" clId="{BCC717C3-5DBD-402D-8FE3-D647AADA8A7B}" dt="2023-02-15T19:54:16.075" v="443" actId="931"/>
          <ac:spMkLst>
            <pc:docMk/>
            <pc:sldMk cId="2702389048" sldId="264"/>
            <ac:spMk id="6" creationId="{BA36A8EB-DB4D-E143-89DF-8152CF9DB483}"/>
          </ac:spMkLst>
        </pc:spChg>
        <pc:spChg chg="del">
          <ac:chgData name="Karine Brossois" userId="f4813e1cde961e9d" providerId="LiveId" clId="{BCC717C3-5DBD-402D-8FE3-D647AADA8A7B}" dt="2023-02-15T19:52:56.532" v="441" actId="931"/>
          <ac:spMkLst>
            <pc:docMk/>
            <pc:sldMk cId="2702389048" sldId="264"/>
            <ac:spMk id="7" creationId="{68D3AEAF-E675-AA99-6408-FD8B28F2F1EA}"/>
          </ac:spMkLst>
        </pc:spChg>
        <pc:spChg chg="del">
          <ac:chgData name="Karine Brossois" userId="f4813e1cde961e9d" providerId="LiveId" clId="{BCC717C3-5DBD-402D-8FE3-D647AADA8A7B}" dt="2023-02-15T19:52:07.514" v="435" actId="931"/>
          <ac:spMkLst>
            <pc:docMk/>
            <pc:sldMk cId="2702389048" sldId="264"/>
            <ac:spMk id="8" creationId="{C12B6044-A37B-67D5-DA59-C75D25CA2251}"/>
          </ac:spMkLst>
        </pc:spChg>
        <pc:spChg chg="add del mod">
          <ac:chgData name="Karine Brossois" userId="f4813e1cde961e9d" providerId="LiveId" clId="{BCC717C3-5DBD-402D-8FE3-D647AADA8A7B}" dt="2023-02-15T19:54:50.214" v="447" actId="931"/>
          <ac:spMkLst>
            <pc:docMk/>
            <pc:sldMk cId="2702389048" sldId="264"/>
            <ac:spMk id="16" creationId="{EA9457EE-56CD-B877-C97F-7C75A510A592}"/>
          </ac:spMkLst>
        </pc:spChg>
        <pc:picChg chg="add mod modCrop">
          <ac:chgData name="Karine Brossois" userId="f4813e1cde961e9d" providerId="LiveId" clId="{BCC717C3-5DBD-402D-8FE3-D647AADA8A7B}" dt="2023-02-15T19:51:08.955" v="427" actId="18131"/>
          <ac:picMkLst>
            <pc:docMk/>
            <pc:sldMk cId="2702389048" sldId="264"/>
            <ac:picMk id="10" creationId="{8A39D3D4-C934-4F04-328D-B6AC37EEE25D}"/>
          </ac:picMkLst>
        </pc:picChg>
        <pc:picChg chg="add mod modCrop">
          <ac:chgData name="Karine Brossois" userId="f4813e1cde961e9d" providerId="LiveId" clId="{BCC717C3-5DBD-402D-8FE3-D647AADA8A7B}" dt="2023-02-15T19:56:13.079" v="462" actId="18653"/>
          <ac:picMkLst>
            <pc:docMk/>
            <pc:sldMk cId="2702389048" sldId="264"/>
            <ac:picMk id="12" creationId="{0B053F2D-530F-F562-6E3E-454C2DD43F88}"/>
          </ac:picMkLst>
        </pc:picChg>
        <pc:picChg chg="add del mod modCrop">
          <ac:chgData name="Karine Brossois" userId="f4813e1cde961e9d" providerId="LiveId" clId="{BCC717C3-5DBD-402D-8FE3-D647AADA8A7B}" dt="2023-02-15T19:51:58.979" v="434" actId="478"/>
          <ac:picMkLst>
            <pc:docMk/>
            <pc:sldMk cId="2702389048" sldId="264"/>
            <ac:picMk id="14" creationId="{F7F1931A-0821-4F00-5768-B5EDE19A3723}"/>
          </ac:picMkLst>
        </pc:picChg>
        <pc:picChg chg="add mod modCrop">
          <ac:chgData name="Karine Brossois" userId="f4813e1cde961e9d" providerId="LiveId" clId="{BCC717C3-5DBD-402D-8FE3-D647AADA8A7B}" dt="2023-02-15T19:52:34.201" v="440" actId="18131"/>
          <ac:picMkLst>
            <pc:docMk/>
            <pc:sldMk cId="2702389048" sldId="264"/>
            <ac:picMk id="18" creationId="{CBF7A27D-CC6B-3CBE-BC67-AE4DA13E7C28}"/>
          </ac:picMkLst>
        </pc:picChg>
        <pc:picChg chg="add mod">
          <ac:chgData name="Karine Brossois" userId="f4813e1cde961e9d" providerId="LiveId" clId="{BCC717C3-5DBD-402D-8FE3-D647AADA8A7B}" dt="2023-02-15T19:52:56.532" v="441" actId="931"/>
          <ac:picMkLst>
            <pc:docMk/>
            <pc:sldMk cId="2702389048" sldId="264"/>
            <ac:picMk id="20" creationId="{5F82CE8E-81FF-BC50-FC1D-58E65E6B1CA4}"/>
          </ac:picMkLst>
        </pc:picChg>
        <pc:picChg chg="add mod">
          <ac:chgData name="Karine Brossois" userId="f4813e1cde961e9d" providerId="LiveId" clId="{BCC717C3-5DBD-402D-8FE3-D647AADA8A7B}" dt="2023-02-15T19:53:56.042" v="442" actId="931"/>
          <ac:picMkLst>
            <pc:docMk/>
            <pc:sldMk cId="2702389048" sldId="264"/>
            <ac:picMk id="22" creationId="{66D4E252-E099-3744-A312-F67A4556FB7A}"/>
          </ac:picMkLst>
        </pc:picChg>
        <pc:picChg chg="add mod modCrop">
          <ac:chgData name="Karine Brossois" userId="f4813e1cde961e9d" providerId="LiveId" clId="{BCC717C3-5DBD-402D-8FE3-D647AADA8A7B}" dt="2023-02-15T19:54:26.679" v="446" actId="18131"/>
          <ac:picMkLst>
            <pc:docMk/>
            <pc:sldMk cId="2702389048" sldId="264"/>
            <ac:picMk id="24" creationId="{8C4EA4D0-BBDB-7B1F-D97D-F13E6BEFE68A}"/>
          </ac:picMkLst>
        </pc:picChg>
        <pc:picChg chg="add mod modCrop">
          <ac:chgData name="Karine Brossois" userId="f4813e1cde961e9d" providerId="LiveId" clId="{BCC717C3-5DBD-402D-8FE3-D647AADA8A7B}" dt="2023-02-15T19:55:02.123" v="449" actId="18131"/>
          <ac:picMkLst>
            <pc:docMk/>
            <pc:sldMk cId="2702389048" sldId="264"/>
            <ac:picMk id="26" creationId="{2411AC7B-E3B9-6CB2-4C9C-C1D42A71625D}"/>
          </ac:picMkLst>
        </pc:picChg>
      </pc:sldChg>
      <pc:sldChg chg="addSp delSp modSp new mod">
        <pc:chgData name="Karine Brossois" userId="f4813e1cde961e9d" providerId="LiveId" clId="{BCC717C3-5DBD-402D-8FE3-D647AADA8A7B}" dt="2023-02-15T19:55:57.997" v="460" actId="122"/>
        <pc:sldMkLst>
          <pc:docMk/>
          <pc:sldMk cId="3855162626" sldId="265"/>
        </pc:sldMkLst>
        <pc:spChg chg="mod">
          <ac:chgData name="Karine Brossois" userId="f4813e1cde961e9d" providerId="LiveId" clId="{BCC717C3-5DBD-402D-8FE3-D647AADA8A7B}" dt="2023-02-15T19:55:57.997" v="460" actId="122"/>
          <ac:spMkLst>
            <pc:docMk/>
            <pc:sldMk cId="3855162626" sldId="265"/>
            <ac:spMk id="2" creationId="{EAD7EA08-F47D-C3C7-601B-D5C3053ABC6D}"/>
          </ac:spMkLst>
        </pc:spChg>
        <pc:spChg chg="del">
          <ac:chgData name="Karine Brossois" userId="f4813e1cde961e9d" providerId="LiveId" clId="{BCC717C3-5DBD-402D-8FE3-D647AADA8A7B}" dt="2023-02-15T19:55:44.158" v="451" actId="931"/>
          <ac:spMkLst>
            <pc:docMk/>
            <pc:sldMk cId="3855162626" sldId="265"/>
            <ac:spMk id="3" creationId="{694B7D68-8792-D24A-88ED-EEEE8B20E0AC}"/>
          </ac:spMkLst>
        </pc:spChg>
        <pc:picChg chg="add mod">
          <ac:chgData name="Karine Brossois" userId="f4813e1cde961e9d" providerId="LiveId" clId="{BCC717C3-5DBD-402D-8FE3-D647AADA8A7B}" dt="2023-02-15T19:55:50.190" v="452" actId="18653"/>
          <ac:picMkLst>
            <pc:docMk/>
            <pc:sldMk cId="3855162626" sldId="265"/>
            <ac:picMk id="5" creationId="{11F08A6A-98B8-EFCE-A97B-55D62B3AD66E}"/>
          </ac:picMkLst>
        </pc:picChg>
      </pc:sldChg>
      <pc:sldChg chg="addSp delSp modSp new mod">
        <pc:chgData name="Karine Brossois" userId="f4813e1cde961e9d" providerId="LiveId" clId="{BCC717C3-5DBD-402D-8FE3-D647AADA8A7B}" dt="2023-02-15T20:02:19.902" v="489" actId="18653"/>
        <pc:sldMkLst>
          <pc:docMk/>
          <pc:sldMk cId="2259523126" sldId="266"/>
        </pc:sldMkLst>
        <pc:spChg chg="del">
          <ac:chgData name="Karine Brossois" userId="f4813e1cde961e9d" providerId="LiveId" clId="{BCC717C3-5DBD-402D-8FE3-D647AADA8A7B}" dt="2023-02-15T19:56:45.126" v="464" actId="931"/>
          <ac:spMkLst>
            <pc:docMk/>
            <pc:sldMk cId="2259523126" sldId="266"/>
            <ac:spMk id="2" creationId="{81369F57-3F3E-9C8B-36D1-FEC52B064FD8}"/>
          </ac:spMkLst>
        </pc:spChg>
        <pc:spChg chg="add del">
          <ac:chgData name="Karine Brossois" userId="f4813e1cde961e9d" providerId="LiveId" clId="{BCC717C3-5DBD-402D-8FE3-D647AADA8A7B}" dt="2023-02-15T19:59:13.627" v="468" actId="931"/>
          <ac:spMkLst>
            <pc:docMk/>
            <pc:sldMk cId="2259523126" sldId="266"/>
            <ac:spMk id="3" creationId="{0E4FF90B-8750-B982-E6AA-D7552D355CB4}"/>
          </ac:spMkLst>
        </pc:spChg>
        <pc:spChg chg="del">
          <ac:chgData name="Karine Brossois" userId="f4813e1cde961e9d" providerId="LiveId" clId="{BCC717C3-5DBD-402D-8FE3-D647AADA8A7B}" dt="2023-02-15T20:01:05.521" v="476" actId="931"/>
          <ac:spMkLst>
            <pc:docMk/>
            <pc:sldMk cId="2259523126" sldId="266"/>
            <ac:spMk id="4" creationId="{63F4227A-1876-F0CC-7038-B9A467E362FB}"/>
          </ac:spMkLst>
        </pc:spChg>
        <pc:spChg chg="del">
          <ac:chgData name="Karine Brossois" userId="f4813e1cde961e9d" providerId="LiveId" clId="{BCC717C3-5DBD-402D-8FE3-D647AADA8A7B}" dt="2023-02-15T20:01:29.330" v="478" actId="931"/>
          <ac:spMkLst>
            <pc:docMk/>
            <pc:sldMk cId="2259523126" sldId="266"/>
            <ac:spMk id="5" creationId="{CB4E0783-79CF-58DF-87AA-100D6966686F}"/>
          </ac:spMkLst>
        </pc:spChg>
        <pc:spChg chg="add del">
          <ac:chgData name="Karine Brossois" userId="f4813e1cde961e9d" providerId="LiveId" clId="{BCC717C3-5DBD-402D-8FE3-D647AADA8A7B}" dt="2023-02-15T20:02:18.111" v="488" actId="931"/>
          <ac:spMkLst>
            <pc:docMk/>
            <pc:sldMk cId="2259523126" sldId="266"/>
            <ac:spMk id="6" creationId="{3C57A102-8684-0EAF-4CAA-096818C2F7F0}"/>
          </ac:spMkLst>
        </pc:spChg>
        <pc:spChg chg="add del mod">
          <ac:chgData name="Karine Brossois" userId="f4813e1cde961e9d" providerId="LiveId" clId="{BCC717C3-5DBD-402D-8FE3-D647AADA8A7B}" dt="2023-02-15T20:02:07.123" v="486" actId="931"/>
          <ac:spMkLst>
            <pc:docMk/>
            <pc:sldMk cId="2259523126" sldId="266"/>
            <ac:spMk id="22" creationId="{2CDB41A6-4576-D080-8254-22180F3AAD8E}"/>
          </ac:spMkLst>
        </pc:spChg>
        <pc:picChg chg="add mod">
          <ac:chgData name="Karine Brossois" userId="f4813e1cde961e9d" providerId="LiveId" clId="{BCC717C3-5DBD-402D-8FE3-D647AADA8A7B}" dt="2023-02-15T19:56:47.684" v="465" actId="18653"/>
          <ac:picMkLst>
            <pc:docMk/>
            <pc:sldMk cId="2259523126" sldId="266"/>
            <ac:picMk id="10" creationId="{2C39B032-8296-8266-0B84-F68B23D192FF}"/>
          </ac:picMkLst>
        </pc:picChg>
        <pc:picChg chg="add del mod">
          <ac:chgData name="Karine Brossois" userId="f4813e1cde961e9d" providerId="LiveId" clId="{BCC717C3-5DBD-402D-8FE3-D647AADA8A7B}" dt="2023-02-15T19:58:44.089" v="467" actId="931"/>
          <ac:picMkLst>
            <pc:docMk/>
            <pc:sldMk cId="2259523126" sldId="266"/>
            <ac:picMk id="12" creationId="{6D80AF28-929B-CC4B-FA2A-2280D3FB0384}"/>
          </ac:picMkLst>
        </pc:picChg>
        <pc:picChg chg="add mod">
          <ac:chgData name="Karine Brossois" userId="f4813e1cde961e9d" providerId="LiveId" clId="{BCC717C3-5DBD-402D-8FE3-D647AADA8A7B}" dt="2023-02-15T20:00:30.872" v="475"/>
          <ac:picMkLst>
            <pc:docMk/>
            <pc:sldMk cId="2259523126" sldId="266"/>
            <ac:picMk id="14" creationId="{A238995F-4753-4F4A-38D1-8FB517C7B203}"/>
          </ac:picMkLst>
        </pc:picChg>
        <pc:picChg chg="add del mod">
          <ac:chgData name="Karine Brossois" userId="f4813e1cde961e9d" providerId="LiveId" clId="{BCC717C3-5DBD-402D-8FE3-D647AADA8A7B}" dt="2023-02-15T20:02:03.340" v="485" actId="478"/>
          <ac:picMkLst>
            <pc:docMk/>
            <pc:sldMk cId="2259523126" sldId="266"/>
            <ac:picMk id="16" creationId="{D547189C-4EE0-BD60-A60C-D01808D341CE}"/>
          </ac:picMkLst>
        </pc:picChg>
        <pc:picChg chg="add mod">
          <ac:chgData name="Karine Brossois" userId="f4813e1cde961e9d" providerId="LiveId" clId="{BCC717C3-5DBD-402D-8FE3-D647AADA8A7B}" dt="2023-02-15T20:01:31.200" v="479" actId="18653"/>
          <ac:picMkLst>
            <pc:docMk/>
            <pc:sldMk cId="2259523126" sldId="266"/>
            <ac:picMk id="18" creationId="{0E31D25B-946F-D1B9-00AE-2177A87E1C22}"/>
          </ac:picMkLst>
        </pc:picChg>
        <pc:picChg chg="add del mod">
          <ac:chgData name="Karine Brossois" userId="f4813e1cde961e9d" providerId="LiveId" clId="{BCC717C3-5DBD-402D-8FE3-D647AADA8A7B}" dt="2023-02-15T20:02:00.280" v="484" actId="931"/>
          <ac:picMkLst>
            <pc:docMk/>
            <pc:sldMk cId="2259523126" sldId="266"/>
            <ac:picMk id="20" creationId="{B2585F27-4322-DBDC-A6E7-2F1EF5500BDD}"/>
          </ac:picMkLst>
        </pc:picChg>
        <pc:picChg chg="add mod">
          <ac:chgData name="Karine Brossois" userId="f4813e1cde961e9d" providerId="LiveId" clId="{BCC717C3-5DBD-402D-8FE3-D647AADA8A7B}" dt="2023-02-15T20:02:09.188" v="487" actId="18653"/>
          <ac:picMkLst>
            <pc:docMk/>
            <pc:sldMk cId="2259523126" sldId="266"/>
            <ac:picMk id="24" creationId="{E085B08F-C3B0-0668-8B4E-54DD65FD0311}"/>
          </ac:picMkLst>
        </pc:picChg>
        <pc:picChg chg="add mod">
          <ac:chgData name="Karine Brossois" userId="f4813e1cde961e9d" providerId="LiveId" clId="{BCC717C3-5DBD-402D-8FE3-D647AADA8A7B}" dt="2023-02-15T20:02:19.902" v="489" actId="18653"/>
          <ac:picMkLst>
            <pc:docMk/>
            <pc:sldMk cId="2259523126" sldId="266"/>
            <ac:picMk id="26" creationId="{54A7376F-84E6-2348-4E3F-D22DE4EF24B4}"/>
          </ac:picMkLst>
        </pc:picChg>
      </pc:sldChg>
      <pc:sldChg chg="addSp delSp modSp new mod">
        <pc:chgData name="Karine Brossois" userId="f4813e1cde961e9d" providerId="LiveId" clId="{BCC717C3-5DBD-402D-8FE3-D647AADA8A7B}" dt="2023-02-15T20:03:20.970" v="506" actId="18653"/>
        <pc:sldMkLst>
          <pc:docMk/>
          <pc:sldMk cId="3514701522" sldId="267"/>
        </pc:sldMkLst>
        <pc:spChg chg="mod">
          <ac:chgData name="Karine Brossois" userId="f4813e1cde961e9d" providerId="LiveId" clId="{BCC717C3-5DBD-402D-8FE3-D647AADA8A7B}" dt="2023-02-15T20:03:17.123" v="505" actId="122"/>
          <ac:spMkLst>
            <pc:docMk/>
            <pc:sldMk cId="3514701522" sldId="267"/>
            <ac:spMk id="2" creationId="{EDCFCBF0-7FAF-7FD9-C053-4CDEEDD72DB4}"/>
          </ac:spMkLst>
        </pc:spChg>
        <pc:spChg chg="del">
          <ac:chgData name="Karine Brossois" userId="f4813e1cde961e9d" providerId="LiveId" clId="{BCC717C3-5DBD-402D-8FE3-D647AADA8A7B}" dt="2023-02-15T20:03:10.946" v="491" actId="931"/>
          <ac:spMkLst>
            <pc:docMk/>
            <pc:sldMk cId="3514701522" sldId="267"/>
            <ac:spMk id="3" creationId="{D9521F68-8AE3-EF4B-127F-C03C6A6D65BB}"/>
          </ac:spMkLst>
        </pc:spChg>
        <pc:picChg chg="add mod">
          <ac:chgData name="Karine Brossois" userId="f4813e1cde961e9d" providerId="LiveId" clId="{BCC717C3-5DBD-402D-8FE3-D647AADA8A7B}" dt="2023-02-15T20:03:20.970" v="506" actId="18653"/>
          <ac:picMkLst>
            <pc:docMk/>
            <pc:sldMk cId="3514701522" sldId="267"/>
            <ac:picMk id="5" creationId="{ECE20C3C-1D60-11F5-9310-03CBA0E22F4C}"/>
          </ac:picMkLst>
        </pc:picChg>
      </pc:sldChg>
      <pc:sldChg chg="addSp delSp modSp new mod">
        <pc:chgData name="Karine Brossois" userId="f4813e1cde961e9d" providerId="LiveId" clId="{BCC717C3-5DBD-402D-8FE3-D647AADA8A7B}" dt="2023-02-15T20:10:16.450" v="564" actId="18653"/>
        <pc:sldMkLst>
          <pc:docMk/>
          <pc:sldMk cId="122076837" sldId="268"/>
        </pc:sldMkLst>
        <pc:spChg chg="del">
          <ac:chgData name="Karine Brossois" userId="f4813e1cde961e9d" providerId="LiveId" clId="{BCC717C3-5DBD-402D-8FE3-D647AADA8A7B}" dt="2023-02-15T20:03:30.845" v="508" actId="931"/>
          <ac:spMkLst>
            <pc:docMk/>
            <pc:sldMk cId="122076837" sldId="268"/>
            <ac:spMk id="2" creationId="{62E35FC2-66AF-E3AA-B1FC-ED21BB5AD41A}"/>
          </ac:spMkLst>
        </pc:spChg>
        <pc:spChg chg="del">
          <ac:chgData name="Karine Brossois" userId="f4813e1cde961e9d" providerId="LiveId" clId="{BCC717C3-5DBD-402D-8FE3-D647AADA8A7B}" dt="2023-02-15T20:03:54.983" v="510" actId="931"/>
          <ac:spMkLst>
            <pc:docMk/>
            <pc:sldMk cId="122076837" sldId="268"/>
            <ac:spMk id="3" creationId="{951560A8-6BD1-9171-7A23-926F67EA93AD}"/>
          </ac:spMkLst>
        </pc:spChg>
        <pc:spChg chg="del">
          <ac:chgData name="Karine Brossois" userId="f4813e1cde961e9d" providerId="LiveId" clId="{BCC717C3-5DBD-402D-8FE3-D647AADA8A7B}" dt="2023-02-15T20:04:04.414" v="512" actId="931"/>
          <ac:spMkLst>
            <pc:docMk/>
            <pc:sldMk cId="122076837" sldId="268"/>
            <ac:spMk id="4" creationId="{4947E030-951C-C26B-E3C7-80E1F6DF4BA4}"/>
          </ac:spMkLst>
        </pc:spChg>
        <pc:spChg chg="del">
          <ac:chgData name="Karine Brossois" userId="f4813e1cde961e9d" providerId="LiveId" clId="{BCC717C3-5DBD-402D-8FE3-D647AADA8A7B}" dt="2023-02-15T20:04:19.028" v="513" actId="931"/>
          <ac:spMkLst>
            <pc:docMk/>
            <pc:sldMk cId="122076837" sldId="268"/>
            <ac:spMk id="5" creationId="{43BB7EC2-38C6-CA8F-6806-88C21B441006}"/>
          </ac:spMkLst>
        </pc:spChg>
        <pc:spChg chg="del">
          <ac:chgData name="Karine Brossois" userId="f4813e1cde961e9d" providerId="LiveId" clId="{BCC717C3-5DBD-402D-8FE3-D647AADA8A7B}" dt="2023-02-15T20:05:28.377" v="515" actId="931"/>
          <ac:spMkLst>
            <pc:docMk/>
            <pc:sldMk cId="122076837" sldId="268"/>
            <ac:spMk id="6" creationId="{C2A97707-EBC9-CA41-3593-70A0A18EA934}"/>
          </ac:spMkLst>
        </pc:spChg>
        <pc:spChg chg="del">
          <ac:chgData name="Karine Brossois" userId="f4813e1cde961e9d" providerId="LiveId" clId="{BCC717C3-5DBD-402D-8FE3-D647AADA8A7B}" dt="2023-02-15T20:05:52.294" v="517" actId="931"/>
          <ac:spMkLst>
            <pc:docMk/>
            <pc:sldMk cId="122076837" sldId="268"/>
            <ac:spMk id="7" creationId="{AC0DE013-79A2-E6D5-1DA3-687EF148059B}"/>
          </ac:spMkLst>
        </pc:spChg>
        <pc:spChg chg="del">
          <ac:chgData name="Karine Brossois" userId="f4813e1cde961e9d" providerId="LiveId" clId="{BCC717C3-5DBD-402D-8FE3-D647AADA8A7B}" dt="2023-02-15T20:06:05.408" v="519" actId="931"/>
          <ac:spMkLst>
            <pc:docMk/>
            <pc:sldMk cId="122076837" sldId="268"/>
            <ac:spMk id="8" creationId="{7F78C8F3-137A-E6DE-161C-E79AFCC415D9}"/>
          </ac:spMkLst>
        </pc:spChg>
        <pc:spChg chg="add del mod">
          <ac:chgData name="Karine Brossois" userId="f4813e1cde961e9d" providerId="LiveId" clId="{BCC717C3-5DBD-402D-8FE3-D647AADA8A7B}" dt="2023-02-15T20:06:13.219" v="521" actId="931"/>
          <ac:spMkLst>
            <pc:docMk/>
            <pc:sldMk cId="122076837" sldId="268"/>
            <ac:spMk id="24" creationId="{7D588B5F-9C98-2CC1-BFED-8B6769CA144E}"/>
          </ac:spMkLst>
        </pc:spChg>
        <pc:spChg chg="add del mod">
          <ac:chgData name="Karine Brossois" userId="f4813e1cde961e9d" providerId="LiveId" clId="{BCC717C3-5DBD-402D-8FE3-D647AADA8A7B}" dt="2023-02-15T20:10:14.386" v="563" actId="931"/>
          <ac:spMkLst>
            <pc:docMk/>
            <pc:sldMk cId="122076837" sldId="268"/>
            <ac:spMk id="28" creationId="{6B98E3B4-BEFF-C3AC-9BFC-7E1CE7121FDB}"/>
          </ac:spMkLst>
        </pc:spChg>
        <pc:picChg chg="add del mod">
          <ac:chgData name="Karine Brossois" userId="f4813e1cde961e9d" providerId="LiveId" clId="{BCC717C3-5DBD-402D-8FE3-D647AADA8A7B}" dt="2023-02-15T20:10:07.122" v="562" actId="478"/>
          <ac:picMkLst>
            <pc:docMk/>
            <pc:sldMk cId="122076837" sldId="268"/>
            <ac:picMk id="10" creationId="{CF3431A4-FE8B-BD15-F9A6-32C0E289B354}"/>
          </ac:picMkLst>
        </pc:picChg>
        <pc:picChg chg="add mod">
          <ac:chgData name="Karine Brossois" userId="f4813e1cde961e9d" providerId="LiveId" clId="{BCC717C3-5DBD-402D-8FE3-D647AADA8A7B}" dt="2023-02-15T20:03:57.571" v="511" actId="18653"/>
          <ac:picMkLst>
            <pc:docMk/>
            <pc:sldMk cId="122076837" sldId="268"/>
            <ac:picMk id="12" creationId="{13F63EAC-B4AD-DF15-6A8E-2213D90962BD}"/>
          </ac:picMkLst>
        </pc:picChg>
        <pc:picChg chg="add mod">
          <ac:chgData name="Karine Brossois" userId="f4813e1cde961e9d" providerId="LiveId" clId="{BCC717C3-5DBD-402D-8FE3-D647AADA8A7B}" dt="2023-02-15T20:04:04.414" v="512" actId="931"/>
          <ac:picMkLst>
            <pc:docMk/>
            <pc:sldMk cId="122076837" sldId="268"/>
            <ac:picMk id="14" creationId="{B77AB2E7-6E87-48FF-F701-E27A6682CFD6}"/>
          </ac:picMkLst>
        </pc:picChg>
        <pc:picChg chg="add mod">
          <ac:chgData name="Karine Brossois" userId="f4813e1cde961e9d" providerId="LiveId" clId="{BCC717C3-5DBD-402D-8FE3-D647AADA8A7B}" dt="2023-02-15T20:04:21.433" v="514" actId="18653"/>
          <ac:picMkLst>
            <pc:docMk/>
            <pc:sldMk cId="122076837" sldId="268"/>
            <ac:picMk id="16" creationId="{77A45760-600B-2737-1062-7C60B4A3FA0A}"/>
          </ac:picMkLst>
        </pc:picChg>
        <pc:picChg chg="add mod">
          <ac:chgData name="Karine Brossois" userId="f4813e1cde961e9d" providerId="LiveId" clId="{BCC717C3-5DBD-402D-8FE3-D647AADA8A7B}" dt="2023-02-15T20:05:30.555" v="516" actId="18653"/>
          <ac:picMkLst>
            <pc:docMk/>
            <pc:sldMk cId="122076837" sldId="268"/>
            <ac:picMk id="18" creationId="{423B1479-2F2B-5749-41C3-9C130428ED62}"/>
          </ac:picMkLst>
        </pc:picChg>
        <pc:picChg chg="add mod">
          <ac:chgData name="Karine Brossois" userId="f4813e1cde961e9d" providerId="LiveId" clId="{BCC717C3-5DBD-402D-8FE3-D647AADA8A7B}" dt="2023-02-15T20:05:54.387" v="518" actId="18653"/>
          <ac:picMkLst>
            <pc:docMk/>
            <pc:sldMk cId="122076837" sldId="268"/>
            <ac:picMk id="20" creationId="{1906A283-461F-0271-0495-9103A127D595}"/>
          </ac:picMkLst>
        </pc:picChg>
        <pc:picChg chg="add del mod">
          <ac:chgData name="Karine Brossois" userId="f4813e1cde961e9d" providerId="LiveId" clId="{BCC717C3-5DBD-402D-8FE3-D647AADA8A7B}" dt="2023-02-15T20:06:08.372" v="520" actId="478"/>
          <ac:picMkLst>
            <pc:docMk/>
            <pc:sldMk cId="122076837" sldId="268"/>
            <ac:picMk id="22" creationId="{CB5C816F-5ABF-27D4-2B24-65A80BC18042}"/>
          </ac:picMkLst>
        </pc:picChg>
        <pc:picChg chg="add mod">
          <ac:chgData name="Karine Brossois" userId="f4813e1cde961e9d" providerId="LiveId" clId="{BCC717C3-5DBD-402D-8FE3-D647AADA8A7B}" dt="2023-02-15T20:06:15.612" v="522" actId="18653"/>
          <ac:picMkLst>
            <pc:docMk/>
            <pc:sldMk cId="122076837" sldId="268"/>
            <ac:picMk id="26" creationId="{0EB2668C-962E-741A-67BB-2A93EB3B3EDF}"/>
          </ac:picMkLst>
        </pc:picChg>
        <pc:picChg chg="add mod">
          <ac:chgData name="Karine Brossois" userId="f4813e1cde961e9d" providerId="LiveId" clId="{BCC717C3-5DBD-402D-8FE3-D647AADA8A7B}" dt="2023-02-15T20:10:16.450" v="564" actId="18653"/>
          <ac:picMkLst>
            <pc:docMk/>
            <pc:sldMk cId="122076837" sldId="268"/>
            <ac:picMk id="30" creationId="{51893086-AF29-9BEC-1605-21D60898EADC}"/>
          </ac:picMkLst>
        </pc:picChg>
      </pc:sldChg>
      <pc:sldChg chg="addSp delSp modSp new mod">
        <pc:chgData name="Karine Brossois" userId="f4813e1cde961e9d" providerId="LiveId" clId="{BCC717C3-5DBD-402D-8FE3-D647AADA8A7B}" dt="2023-02-15T20:11:07.686" v="569" actId="18653"/>
        <pc:sldMkLst>
          <pc:docMk/>
          <pc:sldMk cId="3386630990" sldId="269"/>
        </pc:sldMkLst>
        <pc:spChg chg="mod">
          <ac:chgData name="Karine Brossois" userId="f4813e1cde961e9d" providerId="LiveId" clId="{BCC717C3-5DBD-402D-8FE3-D647AADA8A7B}" dt="2023-02-15T20:07:39.560" v="540" actId="122"/>
          <ac:spMkLst>
            <pc:docMk/>
            <pc:sldMk cId="3386630990" sldId="269"/>
            <ac:spMk id="2" creationId="{16A61A84-E031-3810-9C8F-9166BC6CBDFB}"/>
          </ac:spMkLst>
        </pc:spChg>
        <pc:spChg chg="del">
          <ac:chgData name="Karine Brossois" userId="f4813e1cde961e9d" providerId="LiveId" clId="{BCC717C3-5DBD-402D-8FE3-D647AADA8A7B}" dt="2023-02-15T20:07:30.964" v="524" actId="931"/>
          <ac:spMkLst>
            <pc:docMk/>
            <pc:sldMk cId="3386630990" sldId="269"/>
            <ac:spMk id="3" creationId="{6C1B7D4C-F66A-FB9E-9B22-81A63D7A90AE}"/>
          </ac:spMkLst>
        </pc:spChg>
        <pc:spChg chg="add del mod">
          <ac:chgData name="Karine Brossois" userId="f4813e1cde961e9d" providerId="LiveId" clId="{BCC717C3-5DBD-402D-8FE3-D647AADA8A7B}" dt="2023-02-15T20:11:05.333" v="568" actId="931"/>
          <ac:spMkLst>
            <pc:docMk/>
            <pc:sldMk cId="3386630990" sldId="269"/>
            <ac:spMk id="7" creationId="{8EF155CF-D1A6-346D-752B-BB7FFBADDDD1}"/>
          </ac:spMkLst>
        </pc:spChg>
        <pc:picChg chg="add del mod">
          <ac:chgData name="Karine Brossois" userId="f4813e1cde961e9d" providerId="LiveId" clId="{BCC717C3-5DBD-402D-8FE3-D647AADA8A7B}" dt="2023-02-15T20:10:52.249" v="567" actId="478"/>
          <ac:picMkLst>
            <pc:docMk/>
            <pc:sldMk cId="3386630990" sldId="269"/>
            <ac:picMk id="5" creationId="{10F3C3EE-5015-45D0-7E1F-06F32999AB36}"/>
          </ac:picMkLst>
        </pc:picChg>
        <pc:picChg chg="add mod">
          <ac:chgData name="Karine Brossois" userId="f4813e1cde961e9d" providerId="LiveId" clId="{BCC717C3-5DBD-402D-8FE3-D647AADA8A7B}" dt="2023-02-15T20:11:07.686" v="569" actId="18653"/>
          <ac:picMkLst>
            <pc:docMk/>
            <pc:sldMk cId="3386630990" sldId="269"/>
            <ac:picMk id="9" creationId="{5342A821-BBE1-5E16-23F5-C324521977D3}"/>
          </ac:picMkLst>
        </pc:picChg>
      </pc:sldChg>
      <pc:sldChg chg="addSp delSp modSp new mod">
        <pc:chgData name="Karine Brossois" userId="f4813e1cde961e9d" providerId="LiveId" clId="{BCC717C3-5DBD-402D-8FE3-D647AADA8A7B}" dt="2023-02-15T20:11:24.728" v="572" actId="18653"/>
        <pc:sldMkLst>
          <pc:docMk/>
          <pc:sldMk cId="416619634" sldId="270"/>
        </pc:sldMkLst>
        <pc:spChg chg="del">
          <ac:chgData name="Karine Brossois" userId="f4813e1cde961e9d" providerId="LiveId" clId="{BCC717C3-5DBD-402D-8FE3-D647AADA8A7B}" dt="2023-02-15T20:07:46.287" v="542" actId="931"/>
          <ac:spMkLst>
            <pc:docMk/>
            <pc:sldMk cId="416619634" sldId="270"/>
            <ac:spMk id="2" creationId="{653C4692-29D2-756E-C5E7-E536A161E404}"/>
          </ac:spMkLst>
        </pc:spChg>
        <pc:spChg chg="del">
          <ac:chgData name="Karine Brossois" userId="f4813e1cde961e9d" providerId="LiveId" clId="{BCC717C3-5DBD-402D-8FE3-D647AADA8A7B}" dt="2023-02-15T20:08:09.815" v="546" actId="931"/>
          <ac:spMkLst>
            <pc:docMk/>
            <pc:sldMk cId="416619634" sldId="270"/>
            <ac:spMk id="3" creationId="{F4455131-686F-CEC6-BD31-4F1EF3369989}"/>
          </ac:spMkLst>
        </pc:spChg>
        <pc:spChg chg="del">
          <ac:chgData name="Karine Brossois" userId="f4813e1cde961e9d" providerId="LiveId" clId="{BCC717C3-5DBD-402D-8FE3-D647AADA8A7B}" dt="2023-02-15T20:08:21.587" v="548" actId="931"/>
          <ac:spMkLst>
            <pc:docMk/>
            <pc:sldMk cId="416619634" sldId="270"/>
            <ac:spMk id="4" creationId="{2206BB3F-7064-1BA3-A895-28DAD316C935}"/>
          </ac:spMkLst>
        </pc:spChg>
        <pc:spChg chg="del">
          <ac:chgData name="Karine Brossois" userId="f4813e1cde961e9d" providerId="LiveId" clId="{BCC717C3-5DBD-402D-8FE3-D647AADA8A7B}" dt="2023-02-15T20:08:32.976" v="550" actId="931"/>
          <ac:spMkLst>
            <pc:docMk/>
            <pc:sldMk cId="416619634" sldId="270"/>
            <ac:spMk id="5" creationId="{71C80122-5A51-62BD-864C-82CB6853FA9E}"/>
          </ac:spMkLst>
        </pc:spChg>
        <pc:spChg chg="del">
          <ac:chgData name="Karine Brossois" userId="f4813e1cde961e9d" providerId="LiveId" clId="{BCC717C3-5DBD-402D-8FE3-D647AADA8A7B}" dt="2023-02-15T20:08:52.401" v="552" actId="931"/>
          <ac:spMkLst>
            <pc:docMk/>
            <pc:sldMk cId="416619634" sldId="270"/>
            <ac:spMk id="6" creationId="{0A942CC2-75DA-B7A3-E743-AAC05E8BE892}"/>
          </ac:spMkLst>
        </pc:spChg>
        <pc:spChg chg="del">
          <ac:chgData name="Karine Brossois" userId="f4813e1cde961e9d" providerId="LiveId" clId="{BCC717C3-5DBD-402D-8FE3-D647AADA8A7B}" dt="2023-02-15T20:09:04.167" v="553" actId="931"/>
          <ac:spMkLst>
            <pc:docMk/>
            <pc:sldMk cId="416619634" sldId="270"/>
            <ac:spMk id="7" creationId="{3B8E98D5-0FC7-F06C-3530-FA5AE7E31CC5}"/>
          </ac:spMkLst>
        </pc:spChg>
        <pc:spChg chg="del">
          <ac:chgData name="Karine Brossois" userId="f4813e1cde961e9d" providerId="LiveId" clId="{BCC717C3-5DBD-402D-8FE3-D647AADA8A7B}" dt="2023-02-15T20:10:43.146" v="565" actId="931"/>
          <ac:spMkLst>
            <pc:docMk/>
            <pc:sldMk cId="416619634" sldId="270"/>
            <ac:spMk id="8" creationId="{B3B20F8E-580A-8EC3-5AA4-F2910081B3E0}"/>
          </ac:spMkLst>
        </pc:spChg>
        <pc:spChg chg="add del mod">
          <ac:chgData name="Karine Brossois" userId="f4813e1cde961e9d" providerId="LiveId" clId="{BCC717C3-5DBD-402D-8FE3-D647AADA8A7B}" dt="2023-02-15T20:07:52.069" v="544" actId="931"/>
          <ac:spMkLst>
            <pc:docMk/>
            <pc:sldMk cId="416619634" sldId="270"/>
            <ac:spMk id="12" creationId="{7369AA6B-0089-8C0A-6351-917EE5345640}"/>
          </ac:spMkLst>
        </pc:spChg>
        <pc:spChg chg="add del mod">
          <ac:chgData name="Karine Brossois" userId="f4813e1cde961e9d" providerId="LiveId" clId="{BCC717C3-5DBD-402D-8FE3-D647AADA8A7B}" dt="2023-02-15T20:11:22.612" v="571" actId="931"/>
          <ac:spMkLst>
            <pc:docMk/>
            <pc:sldMk cId="416619634" sldId="270"/>
            <ac:spMk id="28" creationId="{DB7F5869-83EB-AA13-21E3-034F262796D5}"/>
          </ac:spMkLst>
        </pc:spChg>
        <pc:picChg chg="add del mod">
          <ac:chgData name="Karine Brossois" userId="f4813e1cde961e9d" providerId="LiveId" clId="{BCC717C3-5DBD-402D-8FE3-D647AADA8A7B}" dt="2023-02-15T20:07:48.546" v="543" actId="478"/>
          <ac:picMkLst>
            <pc:docMk/>
            <pc:sldMk cId="416619634" sldId="270"/>
            <ac:picMk id="10" creationId="{348523F8-CCC4-6A6E-8C02-4D0A9905954B}"/>
          </ac:picMkLst>
        </pc:picChg>
        <pc:picChg chg="add mod">
          <ac:chgData name="Karine Brossois" userId="f4813e1cde961e9d" providerId="LiveId" clId="{BCC717C3-5DBD-402D-8FE3-D647AADA8A7B}" dt="2023-02-15T20:07:54.430" v="545" actId="18653"/>
          <ac:picMkLst>
            <pc:docMk/>
            <pc:sldMk cId="416619634" sldId="270"/>
            <ac:picMk id="14" creationId="{025647F8-FCB3-6623-26D0-7628B523D8F5}"/>
          </ac:picMkLst>
        </pc:picChg>
        <pc:picChg chg="add mod">
          <ac:chgData name="Karine Brossois" userId="f4813e1cde961e9d" providerId="LiveId" clId="{BCC717C3-5DBD-402D-8FE3-D647AADA8A7B}" dt="2023-02-15T20:08:13.421" v="547" actId="18653"/>
          <ac:picMkLst>
            <pc:docMk/>
            <pc:sldMk cId="416619634" sldId="270"/>
            <ac:picMk id="16" creationId="{1C595DD3-241B-AC51-553A-5ED5B8A4CCCD}"/>
          </ac:picMkLst>
        </pc:picChg>
        <pc:picChg chg="add mod">
          <ac:chgData name="Karine Brossois" userId="f4813e1cde961e9d" providerId="LiveId" clId="{BCC717C3-5DBD-402D-8FE3-D647AADA8A7B}" dt="2023-02-15T20:08:23.736" v="549" actId="18653"/>
          <ac:picMkLst>
            <pc:docMk/>
            <pc:sldMk cId="416619634" sldId="270"/>
            <ac:picMk id="18" creationId="{748C16D8-A8A4-412B-14FA-52DD40DE4B18}"/>
          </ac:picMkLst>
        </pc:picChg>
        <pc:picChg chg="add mod">
          <ac:chgData name="Karine Brossois" userId="f4813e1cde961e9d" providerId="LiveId" clId="{BCC717C3-5DBD-402D-8FE3-D647AADA8A7B}" dt="2023-02-15T20:08:35.471" v="551" actId="18653"/>
          <ac:picMkLst>
            <pc:docMk/>
            <pc:sldMk cId="416619634" sldId="270"/>
            <ac:picMk id="20" creationId="{9EFA92CF-FF56-5718-C48F-80C1853967D4}"/>
          </ac:picMkLst>
        </pc:picChg>
        <pc:picChg chg="add mod">
          <ac:chgData name="Karine Brossois" userId="f4813e1cde961e9d" providerId="LiveId" clId="{BCC717C3-5DBD-402D-8FE3-D647AADA8A7B}" dt="2023-02-15T20:08:52.401" v="552" actId="931"/>
          <ac:picMkLst>
            <pc:docMk/>
            <pc:sldMk cId="416619634" sldId="270"/>
            <ac:picMk id="22" creationId="{38560A35-AD14-FFB0-F5CA-307AA9915FCC}"/>
          </ac:picMkLst>
        </pc:picChg>
        <pc:picChg chg="add mod">
          <ac:chgData name="Karine Brossois" userId="f4813e1cde961e9d" providerId="LiveId" clId="{BCC717C3-5DBD-402D-8FE3-D647AADA8A7B}" dt="2023-02-15T20:09:49.337" v="561"/>
          <ac:picMkLst>
            <pc:docMk/>
            <pc:sldMk cId="416619634" sldId="270"/>
            <ac:picMk id="24" creationId="{D4605952-6382-9314-81FE-2F3F6435391C}"/>
          </ac:picMkLst>
        </pc:picChg>
        <pc:picChg chg="add del mod">
          <ac:chgData name="Karine Brossois" userId="f4813e1cde961e9d" providerId="LiveId" clId="{BCC717C3-5DBD-402D-8FE3-D647AADA8A7B}" dt="2023-02-15T20:11:16.107" v="570" actId="478"/>
          <ac:picMkLst>
            <pc:docMk/>
            <pc:sldMk cId="416619634" sldId="270"/>
            <ac:picMk id="26" creationId="{A30636BE-BA1A-F138-F315-16645543FD3A}"/>
          </ac:picMkLst>
        </pc:picChg>
        <pc:picChg chg="add mod">
          <ac:chgData name="Karine Brossois" userId="f4813e1cde961e9d" providerId="LiveId" clId="{BCC717C3-5DBD-402D-8FE3-D647AADA8A7B}" dt="2023-02-15T20:11:24.728" v="572" actId="18653"/>
          <ac:picMkLst>
            <pc:docMk/>
            <pc:sldMk cId="416619634" sldId="270"/>
            <ac:picMk id="30" creationId="{36AC9DFA-0D6B-C7AB-7BE6-13B93178F062}"/>
          </ac:picMkLst>
        </pc:picChg>
      </pc:sldChg>
      <pc:sldMasterChg chg="modSldLayout">
        <pc:chgData name="Karine Brossois" userId="f4813e1cde961e9d" providerId="LiveId" clId="{BCC717C3-5DBD-402D-8FE3-D647AADA8A7B}" dt="2023-02-15T19:48:32.646" v="399"/>
        <pc:sldMasterMkLst>
          <pc:docMk/>
          <pc:sldMasterMk cId="0" sldId="2147483648"/>
        </pc:sldMasterMkLst>
        <pc:sldLayoutChg chg="addSp delSp modSp mod modAnim">
          <pc:chgData name="Karine Brossois" userId="f4813e1cde961e9d" providerId="LiveId" clId="{BCC717C3-5DBD-402D-8FE3-D647AADA8A7B}" dt="2023-02-15T19:48:32.646" v="399"/>
          <pc:sldLayoutMkLst>
            <pc:docMk/>
            <pc:sldMasterMk cId="0" sldId="2147483648"/>
            <pc:sldLayoutMk cId="0" sldId="2147483651"/>
          </pc:sldLayoutMkLst>
          <pc:spChg chg="del">
            <ac:chgData name="Karine Brossois" userId="f4813e1cde961e9d" providerId="LiveId" clId="{BCC717C3-5DBD-402D-8FE3-D647AADA8A7B}" dt="2023-02-15T18:00:46.900" v="165" actId="478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8:00:46.900" v="165" actId="478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8:00:46.900" v="165" actId="478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8:00:46.900" v="165" actId="478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8:00:46.900" v="165" actId="478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  <pc:spChg chg="add del">
            <ac:chgData name="Karine Brossois" userId="f4813e1cde961e9d" providerId="LiveId" clId="{BCC717C3-5DBD-402D-8FE3-D647AADA8A7B}" dt="2023-02-15T18:00:53.596" v="166" actId="11529"/>
            <ac:spMkLst>
              <pc:docMk/>
              <pc:sldMasterMk cId="0" sldId="2147483648"/>
              <pc:sldLayoutMk cId="0" sldId="2147483651"/>
              <ac:spMk id="7" creationId="{7A881631-BC0F-5539-E393-743CBE9B9FAD}"/>
            </ac:spMkLst>
          </pc:spChg>
          <pc:spChg chg="add mod">
            <ac:chgData name="Karine Brossois" userId="f4813e1cde961e9d" providerId="LiveId" clId="{BCC717C3-5DBD-402D-8FE3-D647AADA8A7B}" dt="2023-02-15T18:26:36.101" v="311"/>
            <ac:spMkLst>
              <pc:docMk/>
              <pc:sldMasterMk cId="0" sldId="2147483648"/>
              <pc:sldLayoutMk cId="0" sldId="2147483651"/>
              <ac:spMk id="8" creationId="{4BCAABE2-CC19-8E6F-DCE5-CE10BB6D765F}"/>
            </ac:spMkLst>
          </pc:spChg>
          <pc:spChg chg="add del">
            <ac:chgData name="Karine Brossois" userId="f4813e1cde961e9d" providerId="LiveId" clId="{BCC717C3-5DBD-402D-8FE3-D647AADA8A7B}" dt="2023-02-15T18:02:08.449" v="177" actId="11529"/>
            <ac:spMkLst>
              <pc:docMk/>
              <pc:sldMasterMk cId="0" sldId="2147483648"/>
              <pc:sldLayoutMk cId="0" sldId="2147483651"/>
              <ac:spMk id="9" creationId="{74912B46-D218-E582-73CC-1EAC42792F70}"/>
            </ac:spMkLst>
          </pc:spChg>
          <pc:spChg chg="add mod">
            <ac:chgData name="Karine Brossois" userId="f4813e1cde961e9d" providerId="LiveId" clId="{BCC717C3-5DBD-402D-8FE3-D647AADA8A7B}" dt="2023-02-15T19:43:02.261" v="336"/>
            <ac:spMkLst>
              <pc:docMk/>
              <pc:sldMasterMk cId="0" sldId="2147483648"/>
              <pc:sldLayoutMk cId="0" sldId="2147483651"/>
              <ac:spMk id="10" creationId="{74305EF3-420A-2CD6-251B-7E5040027E0A}"/>
            </ac:spMkLst>
          </pc:spChg>
          <pc:cxnChg chg="del">
            <ac:chgData name="Karine Brossois" userId="f4813e1cde961e9d" providerId="LiveId" clId="{BCC717C3-5DBD-402D-8FE3-D647AADA8A7B}" dt="2023-02-15T18:00:46.900" v="165" actId="478"/>
            <ac:cxnSpMkLst>
              <pc:docMk/>
              <pc:sldMasterMk cId="0" sldId="2147483648"/>
              <pc:sldLayoutMk cId="0" sldId="2147483651"/>
              <ac:cxnSpMk id="16" creationId="{00000000-0000-0000-0000-000000000000}"/>
            </ac:cxnSpMkLst>
          </pc:cxnChg>
        </pc:sldLayoutChg>
        <pc:sldLayoutChg chg="addSp delSp modSp mod modAnim">
          <pc:chgData name="Karine Brossois" userId="f4813e1cde961e9d" providerId="LiveId" clId="{BCC717C3-5DBD-402D-8FE3-D647AADA8A7B}" dt="2023-02-15T19:45:32.505" v="378"/>
          <pc:sldLayoutMkLst>
            <pc:docMk/>
            <pc:sldMasterMk cId="0" sldId="2147483648"/>
            <pc:sldLayoutMk cId="0" sldId="2147483668"/>
          </pc:sldLayoutMkLst>
          <pc:spChg chg="del mod">
            <ac:chgData name="Karine Brossois" userId="f4813e1cde961e9d" providerId="LiveId" clId="{BCC717C3-5DBD-402D-8FE3-D647AADA8A7B}" dt="2023-02-15T17:58:12.394" v="116" actId="478"/>
            <ac:spMkLst>
              <pc:docMk/>
              <pc:sldMasterMk cId="0" sldId="2147483648"/>
              <pc:sldLayoutMk cId="0" sldId="2147483668"/>
              <ac:spMk id="2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7:58:12.394" v="116" actId="478"/>
            <ac:spMkLst>
              <pc:docMk/>
              <pc:sldMasterMk cId="0" sldId="2147483648"/>
              <pc:sldLayoutMk cId="0" sldId="2147483668"/>
              <ac:spMk id="3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7:58:12.394" v="116" actId="478"/>
            <ac:spMkLst>
              <pc:docMk/>
              <pc:sldMasterMk cId="0" sldId="2147483648"/>
              <pc:sldLayoutMk cId="0" sldId="2147483668"/>
              <ac:spMk id="4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7:58:12.394" v="116" actId="478"/>
            <ac:spMkLst>
              <pc:docMk/>
              <pc:sldMasterMk cId="0" sldId="2147483648"/>
              <pc:sldLayoutMk cId="0" sldId="2147483668"/>
              <ac:spMk id="5" creationId="{00000000-0000-0000-0000-000000000000}"/>
            </ac:spMkLst>
          </pc:spChg>
          <pc:spChg chg="del">
            <ac:chgData name="Karine Brossois" userId="f4813e1cde961e9d" providerId="LiveId" clId="{BCC717C3-5DBD-402D-8FE3-D647AADA8A7B}" dt="2023-02-15T17:58:12.394" v="116" actId="478"/>
            <ac:spMkLst>
              <pc:docMk/>
              <pc:sldMasterMk cId="0" sldId="2147483648"/>
              <pc:sldLayoutMk cId="0" sldId="2147483668"/>
              <ac:spMk id="6" creationId="{00000000-0000-0000-0000-000000000000}"/>
            </ac:spMkLst>
          </pc:spChg>
          <pc:spChg chg="add del">
            <ac:chgData name="Karine Brossois" userId="f4813e1cde961e9d" providerId="LiveId" clId="{BCC717C3-5DBD-402D-8FE3-D647AADA8A7B}" dt="2023-02-15T17:58:30.301" v="117" actId="11529"/>
            <ac:spMkLst>
              <pc:docMk/>
              <pc:sldMasterMk cId="0" sldId="2147483648"/>
              <pc:sldLayoutMk cId="0" sldId="2147483668"/>
              <ac:spMk id="8" creationId="{6CE9D7F4-191B-3E04-5799-401A034172C3}"/>
            </ac:spMkLst>
          </pc:spChg>
          <pc:spChg chg="add mod">
            <ac:chgData name="Karine Brossois" userId="f4813e1cde961e9d" providerId="LiveId" clId="{BCC717C3-5DBD-402D-8FE3-D647AADA8A7B}" dt="2023-02-15T19:44:49.284" v="354"/>
            <ac:spMkLst>
              <pc:docMk/>
              <pc:sldMasterMk cId="0" sldId="2147483648"/>
              <pc:sldLayoutMk cId="0" sldId="2147483668"/>
              <ac:spMk id="9" creationId="{57DA140F-6719-A54C-6E3D-FBCE6C5407F4}"/>
            </ac:spMkLst>
          </pc:spChg>
          <pc:spChg chg="add mod">
            <ac:chgData name="Karine Brossois" userId="f4813e1cde961e9d" providerId="LiveId" clId="{BCC717C3-5DBD-402D-8FE3-D647AADA8A7B}" dt="2023-02-15T19:44:56.373" v="358"/>
            <ac:spMkLst>
              <pc:docMk/>
              <pc:sldMasterMk cId="0" sldId="2147483648"/>
              <pc:sldLayoutMk cId="0" sldId="2147483668"/>
              <ac:spMk id="10" creationId="{4A61E4A4-E701-B8BA-A995-4CE61E83BAFB}"/>
            </ac:spMkLst>
          </pc:spChg>
          <pc:spChg chg="add mod">
            <ac:chgData name="Karine Brossois" userId="f4813e1cde961e9d" providerId="LiveId" clId="{BCC717C3-5DBD-402D-8FE3-D647AADA8A7B}" dt="2023-02-15T19:45:02.372" v="362"/>
            <ac:spMkLst>
              <pc:docMk/>
              <pc:sldMasterMk cId="0" sldId="2147483648"/>
              <pc:sldLayoutMk cId="0" sldId="2147483668"/>
              <ac:spMk id="11" creationId="{207CB676-FE18-0758-AC13-F0988E5D42C3}"/>
            </ac:spMkLst>
          </pc:spChg>
          <pc:spChg chg="add mod">
            <ac:chgData name="Karine Brossois" userId="f4813e1cde961e9d" providerId="LiveId" clId="{BCC717C3-5DBD-402D-8FE3-D647AADA8A7B}" dt="2023-02-15T19:45:07.813" v="366"/>
            <ac:spMkLst>
              <pc:docMk/>
              <pc:sldMasterMk cId="0" sldId="2147483648"/>
              <pc:sldLayoutMk cId="0" sldId="2147483668"/>
              <ac:spMk id="12" creationId="{0865AB9E-EFBE-F9A7-84A4-C500E6BB0460}"/>
            </ac:spMkLst>
          </pc:spChg>
          <pc:spChg chg="add mod">
            <ac:chgData name="Karine Brossois" userId="f4813e1cde961e9d" providerId="LiveId" clId="{BCC717C3-5DBD-402D-8FE3-D647AADA8A7B}" dt="2023-02-15T19:45:14.312" v="370"/>
            <ac:spMkLst>
              <pc:docMk/>
              <pc:sldMasterMk cId="0" sldId="2147483648"/>
              <pc:sldLayoutMk cId="0" sldId="2147483668"/>
              <ac:spMk id="13" creationId="{BB5DCBF5-67A1-67DF-CD42-5648CDF7B23F}"/>
            </ac:spMkLst>
          </pc:spChg>
          <pc:spChg chg="add mod">
            <ac:chgData name="Karine Brossois" userId="f4813e1cde961e9d" providerId="LiveId" clId="{BCC717C3-5DBD-402D-8FE3-D647AADA8A7B}" dt="2023-02-15T19:45:26.298" v="374"/>
            <ac:spMkLst>
              <pc:docMk/>
              <pc:sldMasterMk cId="0" sldId="2147483648"/>
              <pc:sldLayoutMk cId="0" sldId="2147483668"/>
              <ac:spMk id="14" creationId="{630FD2F6-0007-86F3-F453-90FFB7EDFFEA}"/>
            </ac:spMkLst>
          </pc:spChg>
          <pc:spChg chg="add mod">
            <ac:chgData name="Karine Brossois" userId="f4813e1cde961e9d" providerId="LiveId" clId="{BCC717C3-5DBD-402D-8FE3-D647AADA8A7B}" dt="2023-02-15T19:45:32.505" v="378"/>
            <ac:spMkLst>
              <pc:docMk/>
              <pc:sldMasterMk cId="0" sldId="2147483648"/>
              <pc:sldLayoutMk cId="0" sldId="2147483668"/>
              <ac:spMk id="15" creationId="{2BFEEDFB-798E-3C5B-D081-5498E2DA3A15}"/>
            </ac:spMkLst>
          </pc:spChg>
          <pc:cxnChg chg="del">
            <ac:chgData name="Karine Brossois" userId="f4813e1cde961e9d" providerId="LiveId" clId="{BCC717C3-5DBD-402D-8FE3-D647AADA8A7B}" dt="2023-02-15T17:58:12.394" v="116" actId="478"/>
            <ac:cxnSpMkLst>
              <pc:docMk/>
              <pc:sldMasterMk cId="0" sldId="2147483648"/>
              <pc:sldLayoutMk cId="0" sldId="2147483668"/>
              <ac:cxnSpMk id="7" creationId="{00000000-0000-0000-0000-00000000000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1E4DAFA-5932-664C-C8DB-F7066E99B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5FB52E-A4F0-D94F-C4BF-303D650088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770D-62FB-42AF-BAA3-BC11D6476DFE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DC69B1-AC27-2A53-932E-25F35382C0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EC8F4C2-B7E9-EFE5-C630-57E1914FD1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4B71E-7441-420E-816F-4617B683B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768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57DA140F-6719-A54C-6E3D-FBCE6C540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2153" y="2300287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4A61E4A4-E701-B8BA-A995-4CE61E83B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25754" y="2300287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1" name="Espace réservé pour une image  8">
            <a:extLst>
              <a:ext uri="{FF2B5EF4-FFF2-40B4-BE49-F238E27FC236}">
                <a16:creationId xmlns:a16="http://schemas.microsoft.com/office/drawing/2014/main" id="{207CB676-FE18-0758-AC13-F0988E5D42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59355" y="2300286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Espace réservé pour une image  8">
            <a:extLst>
              <a:ext uri="{FF2B5EF4-FFF2-40B4-BE49-F238E27FC236}">
                <a16:creationId xmlns:a16="http://schemas.microsoft.com/office/drawing/2014/main" id="{0865AB9E-EFBE-F9A7-84A4-C500E6BB04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92956" y="2300286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Espace réservé pour une image  8">
            <a:extLst>
              <a:ext uri="{FF2B5EF4-FFF2-40B4-BE49-F238E27FC236}">
                <a16:creationId xmlns:a16="http://schemas.microsoft.com/office/drawing/2014/main" id="{BB5DCBF5-67A1-67DF-CD42-5648CDF7B2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3334" y="2300286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30FD2F6-0007-86F3-F453-90FFB7EDFF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93714" y="2300286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2BFEEDFB-798E-3C5B-D081-5498E2DA3A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27315" y="2300285"/>
            <a:ext cx="1333601" cy="2257425"/>
          </a:xfrm>
        </p:spPr>
        <p:txBody>
          <a:bodyPr lIns="0" tIns="0" rIns="0" bIns="0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BCAABE2-CC19-8E6F-DCE5-CE10BB6D7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7847" y="5301362"/>
            <a:ext cx="6157912" cy="84772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latin typeface="Andika Basic" panose="02000000000000000000" pitchFamily="2" charset="0"/>
              </a:defRPr>
            </a:lvl1pPr>
            <a:lvl2pPr marL="457200" indent="0" algn="ctr">
              <a:buNone/>
              <a:defRPr sz="4000">
                <a:latin typeface="Andika Basic" panose="02000000000000000000" pitchFamily="2" charset="0"/>
              </a:defRPr>
            </a:lvl2pPr>
            <a:lvl3pPr marL="914400" indent="0">
              <a:buNone/>
              <a:defRPr sz="3600">
                <a:latin typeface="Andika Basic" panose="02000000000000000000" pitchFamily="2" charset="0"/>
              </a:defRPr>
            </a:lvl3pPr>
            <a:lvl4pPr>
              <a:defRPr sz="3200">
                <a:latin typeface="Andika Basic" panose="02000000000000000000" pitchFamily="2" charset="0"/>
              </a:defRPr>
            </a:lvl4pPr>
            <a:lvl5pPr>
              <a:defRPr sz="2800">
                <a:latin typeface="Andika Basic" panose="02000000000000000000" pitchFamily="2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4305EF3-420A-2CD6-251B-7E5040027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776" y="643485"/>
            <a:ext cx="3032449" cy="4554538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45.jpg"/><Relationship Id="rId7" Type="http://schemas.openxmlformats.org/officeDocument/2006/relationships/image" Target="../media/image3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g"/><Relationship Id="rId7" Type="http://schemas.openxmlformats.org/officeDocument/2006/relationships/image" Target="../media/image8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gif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27DB7-B8FF-C84D-CB9A-14B272CF23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Devine qui je suis.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E39544-DF5A-B311-C3EF-AA61B3ED1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Exercer le balayage systématique de gauche à droite d’une suite linéaire d’images.</a:t>
            </a:r>
          </a:p>
        </p:txBody>
      </p:sp>
    </p:spTree>
    <p:extLst>
      <p:ext uri="{BB962C8B-B14F-4D97-AF65-F5344CB8AC3E}">
        <p14:creationId xmlns:p14="http://schemas.microsoft.com/office/powerpoint/2010/main" val="290478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13F63EAC-B4AD-DF15-6A8E-2213D90962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34637" b="-34637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B77AB2E7-6E87-48FF-F701-E27A6682CF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464" r="20464"/>
          <a:stretch>
            <a:fillRect/>
          </a:stretch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77A45760-600B-2737-1062-7C60B4A3FA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-34637" b="-34637"/>
          <a:stretch/>
        </p:blipFill>
        <p:spPr/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423B1479-2F2B-5749-41C3-9C130428ED6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-75219" b="-75219"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1906A283-461F-0271-0495-9103A127D5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t="-99089" b="-99089"/>
          <a:stretch/>
        </p:blipFill>
        <p:spPr/>
      </p:pic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0EB2668C-962E-741A-67BB-2A93EB3B3ED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t="-34772" b="-34772"/>
          <a:stretch/>
        </p:blipFill>
        <p:spPr/>
      </p:pic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51893086-AF29-9BEC-1605-21D60898EAD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8"/>
          <a:srcRect l="-15591" r="-15591"/>
          <a:stretch/>
        </p:blipFill>
        <p:spPr/>
      </p:pic>
    </p:spTree>
    <p:extLst>
      <p:ext uri="{BB962C8B-B14F-4D97-AF65-F5344CB8AC3E}">
        <p14:creationId xmlns:p14="http://schemas.microsoft.com/office/powerpoint/2010/main" val="12207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CFCBF0-7FAF-7FD9-C053-4CDEEDD72D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maitresse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ECE20C3C-1D60-11F5-9310-03CBA0E22F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16458" b="-16458"/>
          <a:stretch/>
        </p:blipFill>
        <p:spPr/>
      </p:pic>
    </p:spTree>
    <p:extLst>
      <p:ext uri="{BB962C8B-B14F-4D97-AF65-F5344CB8AC3E}">
        <p14:creationId xmlns:p14="http://schemas.microsoft.com/office/powerpoint/2010/main" val="351470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1C595DD3-241B-AC51-553A-5ED5B8A4CC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8967" b="-28967"/>
          <a:stretch/>
        </p:blipFill>
        <p:spPr/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748C16D8-A8A4-412B-14FA-52DD40DE4B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-34637" b="-34637"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9EFA92CF-FF56-5718-C48F-80C1853967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-13478" b="-13478"/>
          <a:stretch/>
        </p:blipFill>
        <p:spPr/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38560A35-AD14-FFB0-F5CA-307AA9915FC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0719" r="20719"/>
          <a:stretch>
            <a:fillRect/>
          </a:stretch>
        </p:blipFill>
        <p:spPr/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D4605952-6382-9314-81FE-2F3F643539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/>
          <a:srcRect t="-47985" b="-47985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025647F8-FCB3-6623-26D0-7628B523D8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/>
          <a:srcRect l="-15591" r="-15591"/>
          <a:stretch/>
        </p:blipFill>
        <p:spPr/>
      </p:pic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36AC9DFA-0D6B-C7AB-7BE6-13B93178F06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/>
          <a:srcRect t="-34186" b="-34186"/>
          <a:stretch/>
        </p:blipFill>
        <p:spPr/>
      </p:pic>
    </p:spTree>
    <p:extLst>
      <p:ext uri="{BB962C8B-B14F-4D97-AF65-F5344CB8AC3E}">
        <p14:creationId xmlns:p14="http://schemas.microsoft.com/office/powerpoint/2010/main" val="41661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6A61A84-E031-3810-9C8F-9166BC6CBD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sorcière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5342A821-BBE1-5E16-23F5-C324521977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5601" b="-25601"/>
          <a:stretch/>
        </p:blipFill>
        <p:spPr/>
      </p:pic>
    </p:spTree>
    <p:extLst>
      <p:ext uri="{BB962C8B-B14F-4D97-AF65-F5344CB8AC3E}">
        <p14:creationId xmlns:p14="http://schemas.microsoft.com/office/powerpoint/2010/main" val="338663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8A808627-5756-52CA-CD67-6F618178E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64" r="20464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3DC75F88-89D9-E6C7-D667-481622F6FF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34637" b="-34637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216E9650-BF59-B97A-1D64-BC12726CC3B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9669" b="-9669"/>
          <a:stretch/>
        </p:blipFill>
        <p:spPr/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E04E730E-6B0D-379C-FC32-D74C7414F7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-17145" b="-17145"/>
          <a:stretch/>
        </p:blipFill>
        <p:spPr/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31CC2DE7-D4EC-2350-6143-07C101DF530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/>
          <a:srcRect t="-29727" b="-29727"/>
          <a:stretch/>
        </p:blipFill>
        <p:spPr/>
      </p:pic>
      <p:pic>
        <p:nvPicPr>
          <p:cNvPr id="1026" name="Picture 2" descr="300+ Free Armor &amp; Knight Vectors - Pixabay">
            <a:extLst>
              <a:ext uri="{FF2B5EF4-FFF2-40B4-BE49-F238E27FC236}">
                <a16:creationId xmlns:a16="http://schemas.microsoft.com/office/drawing/2014/main" id="{F8FEE1ED-3FCE-FC91-AC0D-2ED759DB900B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62" b="-1696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mbières médiévales pour la protection des jambes">
            <a:extLst>
              <a:ext uri="{FF2B5EF4-FFF2-40B4-BE49-F238E27FC236}">
                <a16:creationId xmlns:a16="http://schemas.microsoft.com/office/drawing/2014/main" id="{65187599-8669-028C-996F-CA2AA105602B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-15178" r="11411" b="-25289"/>
          <a:stretch/>
        </p:blipFill>
        <p:spPr bwMode="auto">
          <a:xfrm>
            <a:off x="6660114" y="2300286"/>
            <a:ext cx="130004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5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6D59DC5-5627-FB36-F53C-62BDE5B33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chevalier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DADEBEBB-065E-6C59-3C47-F38DE12962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2141" r="-5413"/>
          <a:stretch/>
        </p:blipFill>
        <p:spPr>
          <a:xfrm>
            <a:off x="4072467" y="643485"/>
            <a:ext cx="4174065" cy="4554538"/>
          </a:xfrm>
        </p:spPr>
      </p:pic>
    </p:spTree>
    <p:extLst>
      <p:ext uri="{BB962C8B-B14F-4D97-AF65-F5344CB8AC3E}">
        <p14:creationId xmlns:p14="http://schemas.microsoft.com/office/powerpoint/2010/main" val="229746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4026E771-73F2-16A9-8BFC-1FC3423786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64" r="20464"/>
          <a:stretch>
            <a:fillRect/>
          </a:stretch>
        </p:blipFill>
        <p:spPr/>
      </p:pic>
      <p:pic>
        <p:nvPicPr>
          <p:cNvPr id="2052" name="Picture 4" descr="Chapeau De Bouffon Banque d'images et photos libres de droit - iStock">
            <a:extLst>
              <a:ext uri="{FF2B5EF4-FFF2-40B4-BE49-F238E27FC236}">
                <a16:creationId xmlns:a16="http://schemas.microsoft.com/office/drawing/2014/main" id="{905C70EA-41B5-5740-9972-1DDCA2D1542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uge À Pois Noeud Papillon Seul Sur Fond Blanc Vecteurs libres de droits  et plus d'images vectorielles de Noeud papillon - Noeud papillon,  Vectoriel, Clown - iStock">
            <a:extLst>
              <a:ext uri="{FF2B5EF4-FFF2-40B4-BE49-F238E27FC236}">
                <a16:creationId xmlns:a16="http://schemas.microsoft.com/office/drawing/2014/main" id="{00AD4751-2133-D297-2E02-43E2273FDC4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haussures de clown jaune avec rouge | bol.com">
            <a:extLst>
              <a:ext uri="{FF2B5EF4-FFF2-40B4-BE49-F238E27FC236}">
                <a16:creationId xmlns:a16="http://schemas.microsoft.com/office/drawing/2014/main" id="{49215CB2-23A4-7DCC-D07E-D9A309B0E2E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310" b="-9731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ntalons de costume adulte vêtements de clown à pois bleus - Etsy France">
            <a:extLst>
              <a:ext uri="{FF2B5EF4-FFF2-40B4-BE49-F238E27FC236}">
                <a16:creationId xmlns:a16="http://schemas.microsoft.com/office/drawing/2014/main" id="{B1D72FDF-F0B5-A066-BDEA-BBDBD5655B9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569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z de clown">
            <a:extLst>
              <a:ext uri="{FF2B5EF4-FFF2-40B4-BE49-F238E27FC236}">
                <a16:creationId xmlns:a16="http://schemas.microsoft.com/office/drawing/2014/main" id="{CADB7113-1DFD-11D8-7D38-E0107ABDB76B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Perruque de clown d'arc-en-ciel  fun Adult Teens Enfants image 1">
            <a:extLst>
              <a:ext uri="{FF2B5EF4-FFF2-40B4-BE49-F238E27FC236}">
                <a16:creationId xmlns:a16="http://schemas.microsoft.com/office/drawing/2014/main" id="{AE1D25DA-333B-2DAC-C612-1C4ECC39AEDD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4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04E3EC-323C-D9EF-3E32-885A5AEC7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clown</a:t>
            </a:r>
          </a:p>
        </p:txBody>
      </p:sp>
      <p:pic>
        <p:nvPicPr>
          <p:cNvPr id="3074" name="Picture 2" descr="Personnage De Dessin Animé De Clown Coloré | Vecteur Gratuite">
            <a:extLst>
              <a:ext uri="{FF2B5EF4-FFF2-40B4-BE49-F238E27FC236}">
                <a16:creationId xmlns:a16="http://schemas.microsoft.com/office/drawing/2014/main" id="{FEF3C552-368E-70AD-4422-7C10C5071BFE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r="3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75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747CA05-EF32-B375-CCC3-42A8B7A7A8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64" r="20464"/>
          <a:stretch>
            <a:fillRect/>
          </a:stretch>
        </p:blipFill>
        <p:spPr/>
      </p:pic>
      <p:pic>
        <p:nvPicPr>
          <p:cNvPr id="4098" name="Picture 2" descr="Caoutchouc Shuriken NInja Star (Manji - Shiho - Ropo - Sanko) | eBay">
            <a:extLst>
              <a:ext uri="{FF2B5EF4-FFF2-40B4-BE49-F238E27FC236}">
                <a16:creationId xmlns:a16="http://schemas.microsoft.com/office/drawing/2014/main" id="{9B3ED1D1-10DB-199C-9260-1ABE7F6E48C6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2 dagues de ninja">
            <a:extLst>
              <a:ext uri="{FF2B5EF4-FFF2-40B4-BE49-F238E27FC236}">
                <a16:creationId xmlns:a16="http://schemas.microsoft.com/office/drawing/2014/main" id="{6D35B738-B26E-03AC-DC37-9A9B5DA5D2C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11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unchaku de ninja en plastique : Deguise-toi, achat de Accessoires">
            <a:extLst>
              <a:ext uri="{FF2B5EF4-FFF2-40B4-BE49-F238E27FC236}">
                <a16:creationId xmlns:a16="http://schemas.microsoft.com/office/drawing/2014/main" id="{10CE82F1-F074-A1EA-FE14-FB3C3102D98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116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goule polaire articulée Noir - Highlander">
            <a:extLst>
              <a:ext uri="{FF2B5EF4-FFF2-40B4-BE49-F238E27FC236}">
                <a16:creationId xmlns:a16="http://schemas.microsoft.com/office/drawing/2014/main" id="{99874D85-A6CD-FB31-489B-6D3A7CB651C7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r="20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ants Kakashi avec écusson Konoha | Gants de Ninja pour Fans de Ninja |  Couleur: Noir : Amazon.fr: Mode">
            <a:extLst>
              <a:ext uri="{FF2B5EF4-FFF2-40B4-BE49-F238E27FC236}">
                <a16:creationId xmlns:a16="http://schemas.microsoft.com/office/drawing/2014/main" id="{61F0DA31-755B-8AEC-9E61-EB0663FB2C22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827" b="-6782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eguisement ninja : Une sélection IDKIDS. Profitez de notre programme de  fidélité IDKIDS Family ! Livraison gratuite sous conditions, satisfait ou  remboursé pendant 30 jours.">
            <a:extLst>
              <a:ext uri="{FF2B5EF4-FFF2-40B4-BE49-F238E27FC236}">
                <a16:creationId xmlns:a16="http://schemas.microsoft.com/office/drawing/2014/main" id="{39FA17BC-31CD-5561-952B-CADCA6938C83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r="204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15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B0992BA-0AF3-961A-8127-9EA601E6C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ninja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A64E4FFB-C88D-BA23-0611-FF4CC97E97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713" r="16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2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204B5BE7-C6D2-5423-FF5E-07F3B1EF8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26509"/>
              </p:ext>
            </p:extLst>
          </p:nvPr>
        </p:nvGraphicFramePr>
        <p:xfrm>
          <a:off x="778933" y="1634066"/>
          <a:ext cx="10634134" cy="3589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62">
                  <a:extLst>
                    <a:ext uri="{9D8B030D-6E8A-4147-A177-3AD203B41FA5}">
                      <a16:colId xmlns:a16="http://schemas.microsoft.com/office/drawing/2014/main" val="2621503891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369905910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2154622563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2070615556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3932693126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385554344"/>
                    </a:ext>
                  </a:extLst>
                </a:gridCol>
                <a:gridCol w="1519162">
                  <a:extLst>
                    <a:ext uri="{9D8B030D-6E8A-4147-A177-3AD203B41FA5}">
                      <a16:colId xmlns:a16="http://schemas.microsoft.com/office/drawing/2014/main" val="1719087403"/>
                    </a:ext>
                  </a:extLst>
                </a:gridCol>
              </a:tblGrid>
              <a:tr h="358986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5817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49B27B7F-ED86-63A1-00BA-8F40F8B0D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05" y="3051109"/>
            <a:ext cx="1288360" cy="8625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0E7BD1-4C8C-2FD3-D504-75B9A0285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86382" y="2583852"/>
            <a:ext cx="2550160" cy="136178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FBC961-9E5C-9469-2E5F-CE5BDDD94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2" y="2781300"/>
            <a:ext cx="1247775" cy="12954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857B211-6ED4-3652-10CC-B17825F0E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942" y="2330031"/>
            <a:ext cx="2032006" cy="203200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25B0159-5B9F-FE6E-9FA7-CBBBBB514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447" y="2722032"/>
            <a:ext cx="1295400" cy="1295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3172AE0-6246-FE3E-1318-1E4D47287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6030" y="2997738"/>
            <a:ext cx="1237175" cy="862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E362C0A-A36F-0D86-1250-AD7CFD2CE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534701" y="2684473"/>
            <a:ext cx="2131054" cy="14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4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BDA073E8-B53A-53BE-869E-5FED77CCED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64" r="20464"/>
          <a:stretch>
            <a:fillRect/>
          </a:stretch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DFE661CF-F5A8-C7AA-BAA8-A8C83044F7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-24866" b="-24866"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CEA68458-4B3D-E699-5859-EF76C9B54F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332" r="332"/>
          <a:stretch>
            <a:fillRect/>
          </a:stretch>
        </p:blipFill>
        <p:spPr/>
      </p:pic>
      <p:pic>
        <p:nvPicPr>
          <p:cNvPr id="5122" name="Picture 2" descr="Tablier Enfant Peinture à Manches Longues Dessin Blouse Imperméable Manches  Bleu Foncé M prerryia - Cdiscount Maison">
            <a:extLst>
              <a:ext uri="{FF2B5EF4-FFF2-40B4-BE49-F238E27FC236}">
                <a16:creationId xmlns:a16="http://schemas.microsoft.com/office/drawing/2014/main" id="{C0833C93-3968-7331-9A3E-AE5DCD515EA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hâssis entoilé 24x33cm 100% lin, materiel loisir creatif - Badaboum">
            <a:extLst>
              <a:ext uri="{FF2B5EF4-FFF2-40B4-BE49-F238E27FC236}">
                <a16:creationId xmlns:a16="http://schemas.microsoft.com/office/drawing/2014/main" id="{BE976017-8D3A-34E7-30CA-05F6BD2F96C0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r="20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evalet d'atelier en bois pour peinture — Ars NOVA">
            <a:extLst>
              <a:ext uri="{FF2B5EF4-FFF2-40B4-BE49-F238E27FC236}">
                <a16:creationId xmlns:a16="http://schemas.microsoft.com/office/drawing/2014/main" id="{765D492F-FE91-5FFB-A48A-3C23A1EA0EB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r="204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lette de peinture en bois Palette de mélange de peinture lisse avec trou  de pouce Outil de peinture d'art Plaque de peinture[642] - Cdiscount Jeux -  Jouets">
            <a:extLst>
              <a:ext uri="{FF2B5EF4-FFF2-40B4-BE49-F238E27FC236}">
                <a16:creationId xmlns:a16="http://schemas.microsoft.com/office/drawing/2014/main" id="{A0D0ADCD-AC3C-EE5E-39AE-6028458E958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3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676EFDD-6EFC-8BAA-A998-67FC7B88C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peintre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84621C03-DFC0-A33B-7543-22B0DC588F2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-3524" r="-267"/>
          <a:stretch/>
        </p:blipFill>
        <p:spPr>
          <a:xfrm>
            <a:off x="3869268" y="643485"/>
            <a:ext cx="4318000" cy="4554538"/>
          </a:xfrm>
        </p:spPr>
      </p:pic>
    </p:spTree>
    <p:extLst>
      <p:ext uri="{BB962C8B-B14F-4D97-AF65-F5344CB8AC3E}">
        <p14:creationId xmlns:p14="http://schemas.microsoft.com/office/powerpoint/2010/main" val="21339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0655889A-E330-8382-B34B-A9F8E7E4D9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5591" r="-15591"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1C635074-157F-7576-D116-14AD3240B7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30050" b="-30050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BDBAF4E5-81A5-5F5F-00F2-3D727609F3E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t="-34637" b="-34637"/>
          <a:stretch/>
        </p:blipFill>
        <p:spPr/>
      </p:pic>
      <p:pic>
        <p:nvPicPr>
          <p:cNvPr id="6146" name="Picture 2" descr="Pièces d'or de chocolat au lait Pirate (pack de 25) : Amazon.fr: Epicerie">
            <a:extLst>
              <a:ext uri="{FF2B5EF4-FFF2-40B4-BE49-F238E27FC236}">
                <a16:creationId xmlns:a16="http://schemas.microsoft.com/office/drawing/2014/main" id="{85769C6D-E7D4-B4A4-9228-A5760BEF4CC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8" r="345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ÉPÉE DE PIRATE - Votre magasin de costumes en ligne">
            <a:extLst>
              <a:ext uri="{FF2B5EF4-FFF2-40B4-BE49-F238E27FC236}">
                <a16:creationId xmlns:a16="http://schemas.microsoft.com/office/drawing/2014/main" id="{13A61211-8C2D-DCDB-6CD8-404F73BCDE0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r="171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ache oeil pirate">
            <a:extLst>
              <a:ext uri="{FF2B5EF4-FFF2-40B4-BE49-F238E27FC236}">
                <a16:creationId xmlns:a16="http://schemas.microsoft.com/office/drawing/2014/main" id="{DAEA03ED-60B4-2676-FFA6-7C640888F6B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37" b="-3463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ambe en bois images libres de droit, photos de Jambe en bois |  Depositphotos">
            <a:extLst>
              <a:ext uri="{FF2B5EF4-FFF2-40B4-BE49-F238E27FC236}">
                <a16:creationId xmlns:a16="http://schemas.microsoft.com/office/drawing/2014/main" id="{6738E159-0D1F-4902-A4D7-B16D33FA6193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8" r="18618" b="6868"/>
          <a:stretch/>
        </p:blipFill>
        <p:spPr bwMode="auto">
          <a:xfrm>
            <a:off x="7993714" y="2300286"/>
            <a:ext cx="1333601" cy="21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4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2DA7923-A81D-2742-BDF9-274E3F5DA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pirate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5AEDA112-3C44-A2EA-7ECF-AAE97F18268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015" r="13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820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C2BB711-10A5-448B-89F9-4CD1F1A20B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464" r="20464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64E8A133-D23C-E28B-9178-AE65669D04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43079" b="-43079"/>
          <a:stretch/>
        </p:blipFill>
        <p:spPr/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FDBAF4FA-7489-249A-52FD-7B0A98D58F7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t="-19358" b="-19358"/>
          <a:stretch/>
        </p:blipFill>
        <p:spPr/>
      </p:pic>
      <p:pic>
        <p:nvPicPr>
          <p:cNvPr id="36" name="Espace réservé pour une image  35">
            <a:extLst>
              <a:ext uri="{FF2B5EF4-FFF2-40B4-BE49-F238E27FC236}">
                <a16:creationId xmlns:a16="http://schemas.microsoft.com/office/drawing/2014/main" id="{0CDC1E6D-6A38-1FB0-D366-B46179B778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-34637" b="-34637"/>
          <a:stretch/>
        </p:blipFill>
        <p:spPr/>
      </p:pic>
      <p:pic>
        <p:nvPicPr>
          <p:cNvPr id="7170" name="Picture 2" descr="Hotte du Père Noël effet toile de jute beige">
            <a:extLst>
              <a:ext uri="{FF2B5EF4-FFF2-40B4-BE49-F238E27FC236}">
                <a16:creationId xmlns:a16="http://schemas.microsoft.com/office/drawing/2014/main" id="{9C268C0B-EF3C-C5EF-D3C4-35F434A4E065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r="204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14A9D980-378F-A764-3F8B-47194BC89A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t="-21722" b="-21722"/>
          <a:stretch/>
        </p:blipFill>
        <p:spPr/>
      </p:pic>
      <p:pic>
        <p:nvPicPr>
          <p:cNvPr id="34" name="Espace réservé pour une image  33">
            <a:extLst>
              <a:ext uri="{FF2B5EF4-FFF2-40B4-BE49-F238E27FC236}">
                <a16:creationId xmlns:a16="http://schemas.microsoft.com/office/drawing/2014/main" id="{EE01ED2E-B066-8277-C705-B947263C0E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8"/>
          <a:srcRect t="-12631" b="-12631"/>
          <a:stretch/>
        </p:blipFill>
        <p:spPr/>
      </p:pic>
    </p:spTree>
    <p:extLst>
      <p:ext uri="{BB962C8B-B14F-4D97-AF65-F5344CB8AC3E}">
        <p14:creationId xmlns:p14="http://schemas.microsoft.com/office/powerpoint/2010/main" val="2908141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833F16E-4C7D-26C8-20B4-619BC829C8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le Père Noël</a:t>
            </a:r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DF271DD8-5C9B-7A5C-8F69-E8FB6CFE19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662" r="5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93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54B3711-8932-AA93-2ABB-A84311FC4F7A}"/>
              </a:ext>
            </a:extLst>
          </p:cNvPr>
          <p:cNvSpPr txBox="1"/>
          <p:nvPr/>
        </p:nvSpPr>
        <p:spPr>
          <a:xfrm>
            <a:off x="3026833" y="5283245"/>
            <a:ext cx="613833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5400" dirty="0">
                <a:latin typeface="Andika Basic" panose="02000000000000000000" pitchFamily="2" charset="0"/>
              </a:rPr>
              <a:t>un jardinier</a:t>
            </a:r>
            <a:endParaRPr lang="fr-FR" dirty="0">
              <a:latin typeface="Andika Basic" panose="020000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A819C3-9C5F-EDE9-B1EA-EF26B9E0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867" y="1011310"/>
            <a:ext cx="3530600" cy="42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31EE04E0-5630-3BE7-2CD8-FFA38C0AAF8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322" b="5322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FD7D6FE-E22F-3EC8-5B70-C86B74A7BC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490" t="-71328" r="-7280" b="-63563"/>
          <a:stretch/>
        </p:blipFill>
        <p:spPr>
          <a:xfrm>
            <a:off x="2625754" y="2300287"/>
            <a:ext cx="1333601" cy="2257425"/>
          </a:xfrm>
        </p:spPr>
      </p:pic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4C32E829-4191-7A15-0816-1A2E9D1E39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 l="-6335" t="-139435" r="-7770" b="-113922"/>
          <a:stretch/>
        </p:blipFill>
        <p:spPr>
          <a:xfrm>
            <a:off x="3959355" y="2300286"/>
            <a:ext cx="1333601" cy="2257425"/>
          </a:xfrm>
        </p:spPr>
      </p:pic>
      <p:pic>
        <p:nvPicPr>
          <p:cNvPr id="16" name="Espace réservé pour une image  15">
            <a:extLst>
              <a:ext uri="{FF2B5EF4-FFF2-40B4-BE49-F238E27FC236}">
                <a16:creationId xmlns:a16="http://schemas.microsoft.com/office/drawing/2014/main" id="{CAAB7669-3635-23B9-0E72-A403316988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-6915" t="-89128" b="-82220"/>
          <a:stretch/>
        </p:blipFill>
        <p:spPr>
          <a:xfrm>
            <a:off x="5292956" y="2300286"/>
            <a:ext cx="1333601" cy="2257425"/>
          </a:xfr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BE479BD7-A4E7-EB03-4406-CE841B5058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t="2314" b="2314"/>
          <a:stretch>
            <a:fillRect/>
          </a:stretch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80A5644C-AE72-2195-A3E1-09EA541DFDA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l="-4691" t="-40356" r="-1" b="-35666"/>
          <a:stretch/>
        </p:blipFill>
        <p:spPr>
          <a:xfrm>
            <a:off x="7993714" y="2300286"/>
            <a:ext cx="1333601" cy="2257425"/>
          </a:xfrm>
        </p:spPr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737EF0FB-68C9-17EA-382C-D513A978DF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/>
          <a:srcRect l="2500" t="-21238" r="104" b="-23635"/>
          <a:stretch/>
        </p:blipFill>
        <p:spPr>
          <a:xfrm>
            <a:off x="9327315" y="2300285"/>
            <a:ext cx="1333601" cy="2257425"/>
          </a:xfrm>
        </p:spPr>
      </p:pic>
    </p:spTree>
    <p:extLst>
      <p:ext uri="{BB962C8B-B14F-4D97-AF65-F5344CB8AC3E}">
        <p14:creationId xmlns:p14="http://schemas.microsoft.com/office/powerpoint/2010/main" val="321191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340E53-0FBB-E9C6-B896-519325F4A0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20482" y="5301362"/>
            <a:ext cx="6941975" cy="8477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petit chaperon rouge</a:t>
            </a:r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id="{66D45179-664B-9327-760D-4DFF2BC88A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4159" r="41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003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8A39D3D4-C934-4F04-328D-B6AC37EEE2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6522" t="-36431" r="18818" b="-19658"/>
          <a:stretch/>
        </p:blipFill>
        <p:spPr>
          <a:xfrm>
            <a:off x="1292153" y="2300287"/>
            <a:ext cx="1333601" cy="2257425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0B053F2D-530F-F562-6E3E-454C2DD43F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34637" b="-34637"/>
          <a:stretch/>
        </p:blipFill>
        <p:spPr>
          <a:xfrm>
            <a:off x="2625754" y="2300287"/>
            <a:ext cx="1333601" cy="2257425"/>
          </a:xfrm>
        </p:spPr>
      </p:pic>
      <p:pic>
        <p:nvPicPr>
          <p:cNvPr id="22" name="Espace réservé pour une image  21">
            <a:extLst>
              <a:ext uri="{FF2B5EF4-FFF2-40B4-BE49-F238E27FC236}">
                <a16:creationId xmlns:a16="http://schemas.microsoft.com/office/drawing/2014/main" id="{66D4E252-E099-3744-A312-F67A4556FB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0464" r="20464"/>
          <a:stretch>
            <a:fillRect/>
          </a:stretch>
        </p:blipFill>
        <p:spPr/>
      </p:pic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8C4EA4D0-BBDB-7B1F-D97D-F13E6BEFE6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6275" t="-15934" r="15829" b="-15934"/>
          <a:stretch/>
        </p:blipFill>
        <p:spPr>
          <a:xfrm>
            <a:off x="6643334" y="2300286"/>
            <a:ext cx="1333601" cy="2257425"/>
          </a:xfrm>
        </p:spPr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5F82CE8E-81FF-BC50-FC1D-58E65E6B1CA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8227" b="8227"/>
          <a:stretch>
            <a:fillRect/>
          </a:stretch>
        </p:blipFill>
        <p:spPr>
          <a:xfrm rot="5400000">
            <a:off x="7531100" y="2762250"/>
            <a:ext cx="2257425" cy="1333500"/>
          </a:xfr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CBF7A27D-CC6B-3CBE-BC67-AE4DA13E7C2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l="-5162" t="-91721" r="-2096" b="-74137"/>
          <a:stretch/>
        </p:blipFill>
        <p:spPr>
          <a:xfrm>
            <a:off x="9327315" y="2300285"/>
            <a:ext cx="1333601" cy="2257425"/>
          </a:xfrm>
        </p:spPr>
      </p:pic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2411AC7B-E3B9-6CB2-4C9C-C1D42A7162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8"/>
          <a:srcRect t="-34212" r="1244" b="-32968"/>
          <a:stretch/>
        </p:blipFill>
        <p:spPr>
          <a:xfrm>
            <a:off x="3959355" y="2300286"/>
            <a:ext cx="1333601" cy="2257425"/>
          </a:xfrm>
        </p:spPr>
      </p:pic>
    </p:spTree>
    <p:extLst>
      <p:ext uri="{BB962C8B-B14F-4D97-AF65-F5344CB8AC3E}">
        <p14:creationId xmlns:p14="http://schemas.microsoft.com/office/powerpoint/2010/main" val="270238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8146774-C222-3CD5-9C5E-625EC2AD2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 boulanger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6CCCCF33-4AA1-ACEA-6F91-1681A68DC5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28842" b="-28842"/>
          <a:stretch/>
        </p:blipFill>
        <p:spPr>
          <a:xfrm>
            <a:off x="4579776" y="643485"/>
            <a:ext cx="3032449" cy="4554538"/>
          </a:xfrm>
        </p:spPr>
      </p:pic>
    </p:spTree>
    <p:extLst>
      <p:ext uri="{BB962C8B-B14F-4D97-AF65-F5344CB8AC3E}">
        <p14:creationId xmlns:p14="http://schemas.microsoft.com/office/powerpoint/2010/main" val="23859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>
            <a:extLst>
              <a:ext uri="{FF2B5EF4-FFF2-40B4-BE49-F238E27FC236}">
                <a16:creationId xmlns:a16="http://schemas.microsoft.com/office/drawing/2014/main" id="{A238995F-4753-4F4A-38D1-8FB517C7B2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71" b="89796" l="9982" r="89837">
                        <a14:foregroundMark x1="49365" y1="44643" x2="10163" y2="5357"/>
                        <a14:foregroundMark x1="10163" y1="5357" x2="19238" y2="59439"/>
                        <a14:foregroundMark x1="19238" y1="59439" x2="48639" y2="50510"/>
                        <a14:foregroundMark x1="50817" y1="36735" x2="83666" y2="3571"/>
                        <a14:foregroundMark x1="83666" y1="3571" x2="65517" y2="50510"/>
                        <a14:foregroundMark x1="57713" y1="87755" x2="64065" y2="76020"/>
                      </a14:backgroundRemoval>
                    </a14:imgEffect>
                  </a14:imgLayer>
                </a14:imgProps>
              </a:ext>
            </a:extLst>
          </a:blip>
          <a:srcRect t="-68965" b="-68965"/>
          <a:stretch/>
        </p:blipFill>
        <p:spPr/>
      </p:pic>
      <p:pic>
        <p:nvPicPr>
          <p:cNvPr id="26" name="Espace réservé pour une image  25">
            <a:extLst>
              <a:ext uri="{FF2B5EF4-FFF2-40B4-BE49-F238E27FC236}">
                <a16:creationId xmlns:a16="http://schemas.microsoft.com/office/drawing/2014/main" id="{54A7376F-84E6-2348-4E3F-D22DE4EF24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-13478" b="-13478"/>
          <a:stretch/>
        </p:blipFill>
        <p:spPr/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688EAB0-DE72-095D-94C0-F69E8726CF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CAEA350-F81C-A97D-E534-B7285F80E9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E085B08F-C3B0-0668-8B4E-54DD65FD03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t="-34186" b="-34186"/>
          <a:stretch/>
        </p:blipFill>
        <p:spPr/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545CC734-3B44-578C-564E-06B5149084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/>
          <a:srcRect l="-15591" r="-15591"/>
          <a:stretch/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4AD8FF0B-970C-77CD-1710-0BCC8C05CD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7"/>
          <a:srcRect t="-12125" b="-12125"/>
          <a:stretch/>
        </p:blipFill>
        <p:spPr/>
      </p:pic>
    </p:spTree>
    <p:extLst>
      <p:ext uri="{BB962C8B-B14F-4D97-AF65-F5344CB8AC3E}">
        <p14:creationId xmlns:p14="http://schemas.microsoft.com/office/powerpoint/2010/main" val="225952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D7EA08-F47D-C3C7-601B-D5C3053AB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une fée</a:t>
            </a:r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11F08A6A-98B8-EFCE-A97B-55D62B3AD6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-4520" b="-4520"/>
          <a:stretch/>
        </p:blipFill>
        <p:spPr/>
      </p:pic>
    </p:spTree>
    <p:extLst>
      <p:ext uri="{BB962C8B-B14F-4D97-AF65-F5344CB8AC3E}">
        <p14:creationId xmlns:p14="http://schemas.microsoft.com/office/powerpoint/2010/main" val="3855162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45</Words>
  <Application>Microsoft Office PowerPoint</Application>
  <PresentationFormat>Grand écran</PresentationFormat>
  <Paragraphs>14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Andika Basic</vt:lpstr>
      <vt:lpstr>Arial</vt:lpstr>
      <vt:lpstr>Calibri</vt:lpstr>
      <vt:lpstr>Garamond</vt:lpstr>
      <vt:lpstr>Organique</vt:lpstr>
      <vt:lpstr>Devine qui je suis.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Devine qui je suis.</dc:title>
  <dc:creator>Karine Brossois</dc:creator>
  <cp:lastModifiedBy>Karine Brossois</cp:lastModifiedBy>
  <cp:revision>1</cp:revision>
  <dcterms:created xsi:type="dcterms:W3CDTF">2023-02-15T17:34:26Z</dcterms:created>
  <dcterms:modified xsi:type="dcterms:W3CDTF">2023-03-05T10:16:36Z</dcterms:modified>
</cp:coreProperties>
</file>