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49" r:id="rId33"/>
    <p:sldId id="350" r:id="rId34"/>
    <p:sldId id="360" r:id="rId35"/>
    <p:sldId id="361" r:id="rId36"/>
    <p:sldId id="352" r:id="rId37"/>
    <p:sldId id="353" r:id="rId38"/>
    <p:sldId id="355" r:id="rId39"/>
    <p:sldId id="356" r:id="rId40"/>
    <p:sldId id="358" r:id="rId41"/>
    <p:sldId id="359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47" r:id="rId6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6762" y="741872"/>
            <a:ext cx="10601864" cy="5374256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602BC-1D9C-1D82-9318-BFF550392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connaissances graphophonétiques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AA3B84-7573-495F-48A6-75645CCA4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lettres à plusieurs valeurs</a:t>
            </a:r>
          </a:p>
          <a:p>
            <a:r>
              <a:rPr lang="fr-FR" dirty="0"/>
              <a:t>G C S </a:t>
            </a:r>
          </a:p>
          <a:p>
            <a:r>
              <a:rPr lang="fr-FR" dirty="0"/>
              <a:t>X Y</a:t>
            </a:r>
          </a:p>
        </p:txBody>
      </p:sp>
    </p:spTree>
    <p:extLst>
      <p:ext uri="{BB962C8B-B14F-4D97-AF65-F5344CB8AC3E}">
        <p14:creationId xmlns:p14="http://schemas.microsoft.com/office/powerpoint/2010/main" val="33077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figure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4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27B6CF5-90E9-BE26-CDEC-C044CD9877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91904" r="-91904"/>
          <a:stretch/>
        </p:blipFill>
        <p:spPr/>
      </p:pic>
    </p:spTree>
    <p:extLst>
      <p:ext uri="{BB962C8B-B14F-4D97-AF65-F5344CB8AC3E}">
        <p14:creationId xmlns:p14="http://schemas.microsoft.com/office/powerpoint/2010/main" val="242964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café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7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09E4EF9B-6A2B-2EF8-EF2D-62CB356CDC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3642" r="-43642"/>
          <a:stretch/>
        </p:blipFill>
        <p:spPr/>
      </p:pic>
    </p:spTree>
    <p:extLst>
      <p:ext uri="{BB962C8B-B14F-4D97-AF65-F5344CB8AC3E}">
        <p14:creationId xmlns:p14="http://schemas.microsoft.com/office/powerpoint/2010/main" val="400377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cigale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7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F7349816-63D3-9634-23CD-AF96169466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5789" r="-65789"/>
          <a:stretch/>
        </p:blipFill>
        <p:spPr/>
      </p:pic>
    </p:spTree>
    <p:extLst>
      <p:ext uri="{BB962C8B-B14F-4D97-AF65-F5344CB8AC3E}">
        <p14:creationId xmlns:p14="http://schemas.microsoft.com/office/powerpoint/2010/main" val="145143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carotte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8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33682D1-E704-DCB6-50B4-F9EA0249AD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12327" r="-112327"/>
          <a:stretch/>
        </p:blipFill>
        <p:spPr/>
      </p:pic>
    </p:spTree>
    <p:extLst>
      <p:ext uri="{BB962C8B-B14F-4D97-AF65-F5344CB8AC3E}">
        <p14:creationId xmlns:p14="http://schemas.microsoft.com/office/powerpoint/2010/main" val="386114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678358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cinéma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0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470AA775-3129-7556-FB3F-2BA0AEF27E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4086" r="-24086"/>
          <a:stretch/>
        </p:blipFill>
        <p:spPr/>
      </p:pic>
    </p:spTree>
    <p:extLst>
      <p:ext uri="{BB962C8B-B14F-4D97-AF65-F5344CB8AC3E}">
        <p14:creationId xmlns:p14="http://schemas.microsoft.com/office/powerpoint/2010/main" val="373813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genou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0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limace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99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C3A4708-CA72-A19C-8489-21F41397A8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7861" r="-17861"/>
          <a:stretch/>
        </p:blipFill>
        <p:spPr/>
      </p:pic>
    </p:spTree>
    <p:extLst>
      <p:ext uri="{BB962C8B-B14F-4D97-AF65-F5344CB8AC3E}">
        <p14:creationId xmlns:p14="http://schemas.microsoft.com/office/powerpoint/2010/main" val="291645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851645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vase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9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2368BA96-D735-F789-85F0-A5BAE1AA4E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0224" r="-60224"/>
          <a:stretch/>
        </p:blipFill>
        <p:spPr/>
      </p:pic>
    </p:spTree>
    <p:extLst>
      <p:ext uri="{BB962C8B-B14F-4D97-AF65-F5344CB8AC3E}">
        <p14:creationId xmlns:p14="http://schemas.microsoft.com/office/powerpoint/2010/main" val="364898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poison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9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237D2C7C-0D5D-3F09-1ECF-F1C56BC6A5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37751" r="-137751"/>
          <a:stretch/>
        </p:blipFill>
        <p:spPr/>
      </p:pic>
    </p:spTree>
    <p:extLst>
      <p:ext uri="{BB962C8B-B14F-4D97-AF65-F5344CB8AC3E}">
        <p14:creationId xmlns:p14="http://schemas.microsoft.com/office/powerpoint/2010/main" val="19351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poisson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7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A651DC9-A3B7-7835-57F1-593462F584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351241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prise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5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316F6F74-4C8D-4860-0613-350B5B6EA6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1774" r="-11774"/>
          <a:stretch/>
        </p:blipFill>
        <p:spPr/>
      </p:pic>
    </p:spTree>
    <p:extLst>
      <p:ext uri="{BB962C8B-B14F-4D97-AF65-F5344CB8AC3E}">
        <p14:creationId xmlns:p14="http://schemas.microsoft.com/office/powerpoint/2010/main" val="277905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75DBF56-B23B-EC27-69D1-E1A1B4A790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09185" r="-109185"/>
          <a:stretch/>
        </p:blipFill>
        <p:spPr/>
      </p:pic>
    </p:spTree>
    <p:extLst>
      <p:ext uri="{BB962C8B-B14F-4D97-AF65-F5344CB8AC3E}">
        <p14:creationId xmlns:p14="http://schemas.microsoft.com/office/powerpoint/2010/main" val="3650141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assis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99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44985D13-4AFC-A1E8-618D-BAAF476104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184973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yoga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3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F3C6648B-9A98-AE09-3AF9-6783680858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8478" r="-68478"/>
          <a:stretch/>
        </p:blipFill>
        <p:spPr/>
      </p:pic>
    </p:spTree>
    <p:extLst>
      <p:ext uri="{BB962C8B-B14F-4D97-AF65-F5344CB8AC3E}">
        <p14:creationId xmlns:p14="http://schemas.microsoft.com/office/powerpoint/2010/main" val="3071163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stylo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2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2E7A32D8-7AAF-6E83-D625-7F917F7F31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749616" b="-749616"/>
          <a:stretch/>
        </p:blipFill>
        <p:spPr>
          <a:xfrm rot="16200000">
            <a:off x="3449638" y="-1871663"/>
            <a:ext cx="5375275" cy="10601326"/>
          </a:xfrm>
        </p:spPr>
      </p:pic>
    </p:spTree>
    <p:extLst>
      <p:ext uri="{BB962C8B-B14F-4D97-AF65-F5344CB8AC3E}">
        <p14:creationId xmlns:p14="http://schemas.microsoft.com/office/powerpoint/2010/main" val="2901283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balayer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90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188D13A-BD3F-EBF0-FE08-5DA716346B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2960582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paye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0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ED096FE-8624-8A3E-DCC9-E8FD6EFC8F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691" b="-691"/>
          <a:stretch/>
        </p:blipFill>
        <p:spPr/>
      </p:pic>
    </p:spTree>
    <p:extLst>
      <p:ext uri="{BB962C8B-B14F-4D97-AF65-F5344CB8AC3E}">
        <p14:creationId xmlns:p14="http://schemas.microsoft.com/office/powerpoint/2010/main" val="48545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légume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66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pyjama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56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3088D3D1-C7A1-0801-2C28-11E3B54EAC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34973" r="-134973"/>
          <a:stretch/>
        </p:blipFill>
        <p:spPr/>
      </p:pic>
    </p:spTree>
    <p:extLst>
      <p:ext uri="{BB962C8B-B14F-4D97-AF65-F5344CB8AC3E}">
        <p14:creationId xmlns:p14="http://schemas.microsoft.com/office/powerpoint/2010/main" val="1995597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taxi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8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200D912D-D8F2-2441-DE81-86E4129A89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2526419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2105561"/>
            <a:ext cx="108334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dirty="0">
                <a:latin typeface="Andika Basic" panose="02000000000000000000" pitchFamily="2" charset="0"/>
              </a:rPr>
              <a:t>saxophone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17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ED0EFA64-2E1C-01B1-5540-AF3839765D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6741" r="-16741"/>
          <a:stretch/>
        </p:blipFill>
        <p:spPr/>
      </p:pic>
    </p:spTree>
    <p:extLst>
      <p:ext uri="{BB962C8B-B14F-4D97-AF65-F5344CB8AC3E}">
        <p14:creationId xmlns:p14="http://schemas.microsoft.com/office/powerpoint/2010/main" val="1803144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boxe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1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A074940D-4E00-F373-E630-777920E901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3977" r="-23977"/>
          <a:stretch/>
        </p:blipFill>
        <p:spPr/>
      </p:pic>
    </p:spTree>
    <p:extLst>
      <p:ext uri="{BB962C8B-B14F-4D97-AF65-F5344CB8AC3E}">
        <p14:creationId xmlns:p14="http://schemas.microsoft.com/office/powerpoint/2010/main" val="1278712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six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59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2F876F58-F6BB-92DF-A7CD-D823BF6C52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6549" r="-86549"/>
          <a:stretch/>
        </p:blipFill>
        <p:spPr/>
      </p:pic>
    </p:spTree>
    <p:extLst>
      <p:ext uri="{BB962C8B-B14F-4D97-AF65-F5344CB8AC3E}">
        <p14:creationId xmlns:p14="http://schemas.microsoft.com/office/powerpoint/2010/main" val="106339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77C7A8C6-EB5E-894F-282F-D13F68CAA4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0519" r="-10519"/>
          <a:stretch/>
        </p:blipFill>
        <p:spPr/>
      </p:pic>
    </p:spTree>
    <p:extLst>
      <p:ext uri="{BB962C8B-B14F-4D97-AF65-F5344CB8AC3E}">
        <p14:creationId xmlns:p14="http://schemas.microsoft.com/office/powerpoint/2010/main" val="1622597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2105561"/>
            <a:ext cx="108334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dirty="0">
                <a:latin typeface="Andika Basic" panose="02000000000000000000" pitchFamily="2" charset="0"/>
              </a:rPr>
              <a:t>xylophone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5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0C3697FE-5060-055F-1181-0C1BD6ACC0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9215" r="-19215"/>
          <a:stretch/>
        </p:blipFill>
        <p:spPr/>
      </p:pic>
    </p:spTree>
    <p:extLst>
      <p:ext uri="{BB962C8B-B14F-4D97-AF65-F5344CB8AC3E}">
        <p14:creationId xmlns:p14="http://schemas.microsoft.com/office/powerpoint/2010/main" val="3861836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wagon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9FC6AB4D-6EAA-AE5B-A101-DCE4B0B93C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42" r="1742"/>
          <a:stretch>
            <a:fillRect/>
          </a:stretch>
        </p:blipFill>
        <p:spPr/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8A273B7-47CC-3793-623B-E5BDFF788D69}"/>
              </a:ext>
            </a:extLst>
          </p:cNvPr>
          <p:cNvCxnSpPr/>
          <p:nvPr/>
        </p:nvCxnSpPr>
        <p:spPr>
          <a:xfrm>
            <a:off x="4975412" y="923365"/>
            <a:ext cx="1873623" cy="12729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15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kiwi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70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9596E5A1-78D5-63DA-E05E-FEF2F519E6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7251" r="-17251"/>
          <a:stretch/>
        </p:blipFill>
        <p:spPr/>
      </p:pic>
    </p:spTree>
    <p:extLst>
      <p:ext uri="{BB962C8B-B14F-4D97-AF65-F5344CB8AC3E}">
        <p14:creationId xmlns:p14="http://schemas.microsoft.com/office/powerpoint/2010/main" val="16990508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wapiti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30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4D34F4F2-3E1D-B5F6-F12A-E384F109B1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1939" r="-71939"/>
          <a:stretch/>
        </p:blipFill>
        <p:spPr/>
      </p:pic>
    </p:spTree>
    <p:extLst>
      <p:ext uri="{BB962C8B-B14F-4D97-AF65-F5344CB8AC3E}">
        <p14:creationId xmlns:p14="http://schemas.microsoft.com/office/powerpoint/2010/main" val="1505565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79268" y="1851645"/>
            <a:ext cx="108334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>
                <a:latin typeface="Andika Basic" panose="02000000000000000000" pitchFamily="2" charset="0"/>
              </a:rPr>
              <a:t>wifi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4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8D6A2D20-B5AE-E260-DCC1-C051E5E096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635" r="-48635"/>
          <a:stretch/>
        </p:blipFill>
        <p:spPr/>
      </p:pic>
    </p:spTree>
    <p:extLst>
      <p:ext uri="{BB962C8B-B14F-4D97-AF65-F5344CB8AC3E}">
        <p14:creationId xmlns:p14="http://schemas.microsoft.com/office/powerpoint/2010/main" val="70682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vague</a:t>
            </a:r>
            <a:endParaRPr lang="fr-FR" dirty="0">
              <a:solidFill>
                <a:srgbClr val="0070C0"/>
              </a:solidFill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72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D9565-B7A3-2DC9-4559-3134F5BE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83" y="618310"/>
            <a:ext cx="10981508" cy="1793964"/>
          </a:xfrm>
        </p:spPr>
        <p:txBody>
          <a:bodyPr>
            <a:normAutofit/>
          </a:bodyPr>
          <a:lstStyle/>
          <a:p>
            <a:r>
              <a:rPr lang="fr-FR" sz="3600" b="1" dirty="0"/>
              <a:t>BILAN</a:t>
            </a:r>
            <a:r>
              <a:rPr lang="fr-FR" sz="3600" dirty="0"/>
              <a:t> : LETTRES A PLUSIEURS VALEURS</a:t>
            </a:r>
            <a:br>
              <a:rPr lang="fr-FR" dirty="0"/>
            </a:br>
            <a:r>
              <a:rPr lang="fr-FR" dirty="0"/>
              <a:t>prénom : </a:t>
            </a:r>
            <a:r>
              <a:rPr lang="fr-FR" sz="1000" dirty="0"/>
              <a:t>………………………………………………………………………………….……….</a:t>
            </a: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9B52DF-2CEE-4DE7-1635-86DACF12B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5200"/>
              </p:ext>
            </p:extLst>
          </p:nvPr>
        </p:nvGraphicFramePr>
        <p:xfrm>
          <a:off x="1295397" y="2480199"/>
          <a:ext cx="9903828" cy="292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638">
                  <a:extLst>
                    <a:ext uri="{9D8B030D-6E8A-4147-A177-3AD203B41FA5}">
                      <a16:colId xmlns:a16="http://schemas.microsoft.com/office/drawing/2014/main" val="355608781"/>
                    </a:ext>
                  </a:extLst>
                </a:gridCol>
                <a:gridCol w="1650638">
                  <a:extLst>
                    <a:ext uri="{9D8B030D-6E8A-4147-A177-3AD203B41FA5}">
                      <a16:colId xmlns:a16="http://schemas.microsoft.com/office/drawing/2014/main" val="2423850791"/>
                    </a:ext>
                  </a:extLst>
                </a:gridCol>
                <a:gridCol w="1650638">
                  <a:extLst>
                    <a:ext uri="{9D8B030D-6E8A-4147-A177-3AD203B41FA5}">
                      <a16:colId xmlns:a16="http://schemas.microsoft.com/office/drawing/2014/main" val="306579945"/>
                    </a:ext>
                  </a:extLst>
                </a:gridCol>
                <a:gridCol w="1650638">
                  <a:extLst>
                    <a:ext uri="{9D8B030D-6E8A-4147-A177-3AD203B41FA5}">
                      <a16:colId xmlns:a16="http://schemas.microsoft.com/office/drawing/2014/main" val="124318890"/>
                    </a:ext>
                  </a:extLst>
                </a:gridCol>
                <a:gridCol w="1650638">
                  <a:extLst>
                    <a:ext uri="{9D8B030D-6E8A-4147-A177-3AD203B41FA5}">
                      <a16:colId xmlns:a16="http://schemas.microsoft.com/office/drawing/2014/main" val="2374318044"/>
                    </a:ext>
                  </a:extLst>
                </a:gridCol>
                <a:gridCol w="1650638">
                  <a:extLst>
                    <a:ext uri="{9D8B030D-6E8A-4147-A177-3AD203B41FA5}">
                      <a16:colId xmlns:a16="http://schemas.microsoft.com/office/drawing/2014/main" val="3632591155"/>
                    </a:ext>
                  </a:extLst>
                </a:gridCol>
              </a:tblGrid>
              <a:tr h="14616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4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4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4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4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4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4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07838"/>
                  </a:ext>
                </a:extLst>
              </a:tr>
              <a:tr h="1461631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  <a:latin typeface="Andika Basic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Remarques, confusions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4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44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44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44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44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4400" dirty="0">
                        <a:effectLst/>
                        <a:latin typeface="Andika Basic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83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3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EA776A2-D12B-5C81-18C7-634358F23A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5346" r="-15346"/>
          <a:stretch/>
        </p:blipFill>
        <p:spPr/>
      </p:pic>
    </p:spTree>
    <p:extLst>
      <p:ext uri="{BB962C8B-B14F-4D97-AF65-F5344CB8AC3E}">
        <p14:creationId xmlns:p14="http://schemas.microsoft.com/office/powerpoint/2010/main" val="185997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00299B-C801-D662-8A62-623E0E3D73C8}"/>
              </a:ext>
            </a:extLst>
          </p:cNvPr>
          <p:cNvSpPr txBox="1"/>
          <p:nvPr/>
        </p:nvSpPr>
        <p:spPr>
          <a:xfrm>
            <a:off x="661851" y="1414887"/>
            <a:ext cx="10833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dirty="0">
                <a:latin typeface="Andika Basic" panose="02000000000000000000" pitchFamily="2" charset="0"/>
              </a:rPr>
              <a:t>magie</a:t>
            </a:r>
            <a:endParaRPr lang="fr-FR" dirty="0">
              <a:latin typeface="Andika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2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C9C735D5-B590-8961-840B-5C43157E87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4692" r="-64692"/>
          <a:stretch/>
        </p:blipFill>
        <p:spPr/>
      </p:pic>
    </p:spTree>
    <p:extLst>
      <p:ext uri="{BB962C8B-B14F-4D97-AF65-F5344CB8AC3E}">
        <p14:creationId xmlns:p14="http://schemas.microsoft.com/office/powerpoint/2010/main" val="27548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60</Words>
  <Application>Microsoft Office PowerPoint</Application>
  <PresentationFormat>Grand écran</PresentationFormat>
  <Paragraphs>41</Paragraphs>
  <Slides>60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4" baseType="lpstr">
      <vt:lpstr>Andika Basic</vt:lpstr>
      <vt:lpstr>Arial</vt:lpstr>
      <vt:lpstr>Garamond</vt:lpstr>
      <vt:lpstr>Organique</vt:lpstr>
      <vt:lpstr>les connaissances graphophonétiques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: LETTRES A PLUSIEURS VALEURS prénom : ………………………………………………………………………………….……….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Brossois</dc:creator>
  <cp:lastModifiedBy>Karine Brossois</cp:lastModifiedBy>
  <cp:revision>22</cp:revision>
  <dcterms:created xsi:type="dcterms:W3CDTF">2023-03-27T06:37:34Z</dcterms:created>
  <dcterms:modified xsi:type="dcterms:W3CDTF">2023-07-28T12:24:56Z</dcterms:modified>
</cp:coreProperties>
</file>